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Lst>
  <p:notesMasterIdLst>
    <p:notesMasterId r:id="rId32"/>
  </p:notesMasterIdLst>
  <p:sldIdLst>
    <p:sldId id="256" r:id="rId2"/>
    <p:sldId id="258" r:id="rId3"/>
    <p:sldId id="257" r:id="rId4"/>
    <p:sldId id="265" r:id="rId5"/>
    <p:sldId id="281" r:id="rId6"/>
    <p:sldId id="261" r:id="rId7"/>
    <p:sldId id="263" r:id="rId8"/>
    <p:sldId id="325" r:id="rId9"/>
    <p:sldId id="317" r:id="rId10"/>
    <p:sldId id="312" r:id="rId11"/>
    <p:sldId id="315" r:id="rId12"/>
    <p:sldId id="274" r:id="rId13"/>
    <p:sldId id="319" r:id="rId14"/>
    <p:sldId id="264" r:id="rId15"/>
    <p:sldId id="320" r:id="rId16"/>
    <p:sldId id="321" r:id="rId17"/>
    <p:sldId id="326" r:id="rId18"/>
    <p:sldId id="275" r:id="rId19"/>
    <p:sldId id="323" r:id="rId20"/>
    <p:sldId id="322" r:id="rId21"/>
    <p:sldId id="330" r:id="rId22"/>
    <p:sldId id="267" r:id="rId23"/>
    <p:sldId id="327" r:id="rId24"/>
    <p:sldId id="273" r:id="rId25"/>
    <p:sldId id="276" r:id="rId26"/>
    <p:sldId id="277" r:id="rId27"/>
    <p:sldId id="278" r:id="rId28"/>
    <p:sldId id="328" r:id="rId29"/>
    <p:sldId id="279"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C69DD-33BB-43E5-BA2B-41569353E079}" v="2" dt="2021-07-15T00:55:26.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9" autoAdjust="0"/>
    <p:restoredTop sz="74898" autoAdjust="0"/>
  </p:normalViewPr>
  <p:slideViewPr>
    <p:cSldViewPr snapToGrid="0">
      <p:cViewPr varScale="1">
        <p:scale>
          <a:sx n="82" d="100"/>
          <a:sy n="82" d="100"/>
        </p:scale>
        <p:origin x="11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ina Mishra" userId="9a3c3a52984c3d96" providerId="LiveId" clId="{158C69DD-33BB-43E5-BA2B-41569353E079}"/>
    <pc:docChg chg="custSel modSld">
      <pc:chgData name="Kristina Mishra" userId="9a3c3a52984c3d96" providerId="LiveId" clId="{158C69DD-33BB-43E5-BA2B-41569353E079}" dt="2021-07-15T00:56:31.798" v="355" actId="33524"/>
      <pc:docMkLst>
        <pc:docMk/>
      </pc:docMkLst>
      <pc:sldChg chg="modNotesTx">
        <pc:chgData name="Kristina Mishra" userId="9a3c3a52984c3d96" providerId="LiveId" clId="{158C69DD-33BB-43E5-BA2B-41569353E079}" dt="2021-07-15T00:56:31.798" v="355" actId="33524"/>
        <pc:sldMkLst>
          <pc:docMk/>
          <pc:sldMk cId="4149301937" sldId="256"/>
        </pc:sldMkLst>
      </pc:sldChg>
      <pc:sldChg chg="modNotesTx">
        <pc:chgData name="Kristina Mishra" userId="9a3c3a52984c3d96" providerId="LiveId" clId="{158C69DD-33BB-43E5-BA2B-41569353E079}" dt="2021-07-15T00:45:39.562" v="20" actId="20577"/>
        <pc:sldMkLst>
          <pc:docMk/>
          <pc:sldMk cId="457129981" sldId="257"/>
        </pc:sldMkLst>
      </pc:sldChg>
      <pc:sldChg chg="modNotesTx">
        <pc:chgData name="Kristina Mishra" userId="9a3c3a52984c3d96" providerId="LiveId" clId="{158C69DD-33BB-43E5-BA2B-41569353E079}" dt="2021-07-15T00:45:47.129" v="21" actId="313"/>
        <pc:sldMkLst>
          <pc:docMk/>
          <pc:sldMk cId="3220915998" sldId="258"/>
        </pc:sldMkLst>
      </pc:sldChg>
      <pc:sldChg chg="modNotesTx">
        <pc:chgData name="Kristina Mishra" userId="9a3c3a52984c3d96" providerId="LiveId" clId="{158C69DD-33BB-43E5-BA2B-41569353E079}" dt="2021-07-15T00:46:46.536" v="30" actId="20577"/>
        <pc:sldMkLst>
          <pc:docMk/>
          <pc:sldMk cId="2010099530" sldId="263"/>
        </pc:sldMkLst>
      </pc:sldChg>
      <pc:sldChg chg="modNotesTx">
        <pc:chgData name="Kristina Mishra" userId="9a3c3a52984c3d96" providerId="LiveId" clId="{158C69DD-33BB-43E5-BA2B-41569353E079}" dt="2021-07-15T00:48:37.236" v="96" actId="20577"/>
        <pc:sldMkLst>
          <pc:docMk/>
          <pc:sldMk cId="858510344" sldId="274"/>
        </pc:sldMkLst>
      </pc:sldChg>
      <pc:sldChg chg="modNotesTx">
        <pc:chgData name="Kristina Mishra" userId="9a3c3a52984c3d96" providerId="LiveId" clId="{158C69DD-33BB-43E5-BA2B-41569353E079}" dt="2021-07-15T00:53:55.191" v="340" actId="20577"/>
        <pc:sldMkLst>
          <pc:docMk/>
          <pc:sldMk cId="1174094182" sldId="278"/>
        </pc:sldMkLst>
      </pc:sldChg>
      <pc:sldChg chg="modNotesTx">
        <pc:chgData name="Kristina Mishra" userId="9a3c3a52984c3d96" providerId="LiveId" clId="{158C69DD-33BB-43E5-BA2B-41569353E079}" dt="2021-07-15T00:55:33.932" v="352" actId="20577"/>
        <pc:sldMkLst>
          <pc:docMk/>
          <pc:sldMk cId="3176742751" sldId="279"/>
        </pc:sldMkLst>
      </pc:sldChg>
      <pc:sldChg chg="modNotesTx">
        <pc:chgData name="Kristina Mishra" userId="9a3c3a52984c3d96" providerId="LiveId" clId="{158C69DD-33BB-43E5-BA2B-41569353E079}" dt="2021-07-15T00:55:59.667" v="354" actId="20577"/>
        <pc:sldMkLst>
          <pc:docMk/>
          <pc:sldMk cId="185058106" sldId="280"/>
        </pc:sldMkLst>
      </pc:sldChg>
      <pc:sldChg chg="modNotesTx">
        <pc:chgData name="Kristina Mishra" userId="9a3c3a52984c3d96" providerId="LiveId" clId="{158C69DD-33BB-43E5-BA2B-41569353E079}" dt="2021-07-15T00:49:52.346" v="224" actId="20577"/>
        <pc:sldMkLst>
          <pc:docMk/>
          <pc:sldMk cId="1697267716" sldId="319"/>
        </pc:sldMkLst>
      </pc:sldChg>
      <pc:sldChg chg="modNotesTx">
        <pc:chgData name="Kristina Mishra" userId="9a3c3a52984c3d96" providerId="LiveId" clId="{158C69DD-33BB-43E5-BA2B-41569353E079}" dt="2021-07-15T00:50:35.596" v="245" actId="20577"/>
        <pc:sldMkLst>
          <pc:docMk/>
          <pc:sldMk cId="3534703663" sldId="320"/>
        </pc:sldMkLst>
      </pc:sldChg>
      <pc:sldChg chg="modNotesTx">
        <pc:chgData name="Kristina Mishra" userId="9a3c3a52984c3d96" providerId="LiveId" clId="{158C69DD-33BB-43E5-BA2B-41569353E079}" dt="2021-07-15T00:51:13.412" v="312" actId="20577"/>
        <pc:sldMkLst>
          <pc:docMk/>
          <pc:sldMk cId="4211814462" sldId="326"/>
        </pc:sldMkLst>
      </pc:sldChg>
    </pc:docChg>
  </pc:docChgLst>
  <pc:docChgLst>
    <pc:chgData name="Kristina Mishra" userId="9a3c3a52984c3d96" providerId="LiveId" clId="{E1810266-07E8-4F2B-B4B6-C9518ECF9EC7}"/>
    <pc:docChg chg="undo custSel addSld delSld modSld sldOrd">
      <pc:chgData name="Kristina Mishra" userId="9a3c3a52984c3d96" providerId="LiveId" clId="{E1810266-07E8-4F2B-B4B6-C9518ECF9EC7}" dt="2021-05-06T16:15:02.650" v="5951" actId="20577"/>
      <pc:docMkLst>
        <pc:docMk/>
      </pc:docMkLst>
      <pc:sldChg chg="addSp modSp mod setBg setFolMasterObjs modNotesTx">
        <pc:chgData name="Kristina Mishra" userId="9a3c3a52984c3d96" providerId="LiveId" clId="{E1810266-07E8-4F2B-B4B6-C9518ECF9EC7}" dt="2021-05-06T15:02:31.849" v="3213" actId="20577"/>
        <pc:sldMkLst>
          <pc:docMk/>
          <pc:sldMk cId="4149301937" sldId="256"/>
        </pc:sldMkLst>
        <pc:spChg chg="mod">
          <ac:chgData name="Kristina Mishra" userId="9a3c3a52984c3d96" providerId="LiveId" clId="{E1810266-07E8-4F2B-B4B6-C9518ECF9EC7}" dt="2021-05-06T03:54:50.105" v="0" actId="26606"/>
          <ac:spMkLst>
            <pc:docMk/>
            <pc:sldMk cId="4149301937" sldId="256"/>
            <ac:spMk id="2" creationId="{99BFC1F2-77C0-4351-B295-55E3FCB76EFF}"/>
          </ac:spMkLst>
        </pc:spChg>
        <pc:spChg chg="mod">
          <ac:chgData name="Kristina Mishra" userId="9a3c3a52984c3d96" providerId="LiveId" clId="{E1810266-07E8-4F2B-B4B6-C9518ECF9EC7}" dt="2021-05-06T03:54:50.105" v="0" actId="26606"/>
          <ac:spMkLst>
            <pc:docMk/>
            <pc:sldMk cId="4149301937" sldId="256"/>
            <ac:spMk id="3" creationId="{02D923AF-3741-4E30-ADA9-7A7521397054}"/>
          </ac:spMkLst>
        </pc:spChg>
        <pc:spChg chg="mod">
          <ac:chgData name="Kristina Mishra" userId="9a3c3a52984c3d96" providerId="LiveId" clId="{E1810266-07E8-4F2B-B4B6-C9518ECF9EC7}" dt="2021-05-06T03:54:50.105" v="0" actId="26606"/>
          <ac:spMkLst>
            <pc:docMk/>
            <pc:sldMk cId="4149301937" sldId="256"/>
            <ac:spMk id="7" creationId="{80731D9A-4448-4146-A6CD-734BBC3E7746}"/>
          </ac:spMkLst>
        </pc:spChg>
        <pc:spChg chg="add">
          <ac:chgData name="Kristina Mishra" userId="9a3c3a52984c3d96" providerId="LiveId" clId="{E1810266-07E8-4F2B-B4B6-C9518ECF9EC7}" dt="2021-05-06T03:54:50.105" v="0" actId="26606"/>
          <ac:spMkLst>
            <pc:docMk/>
            <pc:sldMk cId="4149301937" sldId="256"/>
            <ac:spMk id="12" creationId="{B558F58E-93BA-44A3-BCDA-585AFF2E4F3F}"/>
          </ac:spMkLst>
        </pc:spChg>
        <pc:picChg chg="mod">
          <ac:chgData name="Kristina Mishra" userId="9a3c3a52984c3d96" providerId="LiveId" clId="{E1810266-07E8-4F2B-B4B6-C9518ECF9EC7}" dt="2021-05-06T03:54:50.105" v="0" actId="26606"/>
          <ac:picMkLst>
            <pc:docMk/>
            <pc:sldMk cId="4149301937" sldId="256"/>
            <ac:picMk id="6" creationId="{02DD329F-6B63-43A6-808E-F5746DBBD610}"/>
          </ac:picMkLst>
        </pc:picChg>
        <pc:picChg chg="add mod">
          <ac:chgData name="Kristina Mishra" userId="9a3c3a52984c3d96" providerId="LiveId" clId="{E1810266-07E8-4F2B-B4B6-C9518ECF9EC7}" dt="2021-05-06T05:16:19.846" v="1134"/>
          <ac:picMkLst>
            <pc:docMk/>
            <pc:sldMk cId="4149301937" sldId="256"/>
            <ac:picMk id="29" creationId="{C86BB564-8552-4A23-AE6B-D50EE4B99D7B}"/>
          </ac:picMkLst>
        </pc:picChg>
        <pc:cxnChg chg="add">
          <ac:chgData name="Kristina Mishra" userId="9a3c3a52984c3d96" providerId="LiveId" clId="{E1810266-07E8-4F2B-B4B6-C9518ECF9EC7}" dt="2021-05-06T03:54:50.105" v="0" actId="26606"/>
          <ac:cxnSpMkLst>
            <pc:docMk/>
            <pc:sldMk cId="4149301937" sldId="256"/>
            <ac:cxnSpMk id="14" creationId="{BCD0BBC1-A7D4-445D-98AC-95A6A45D8EBB}"/>
          </ac:cxnSpMkLst>
        </pc:cxnChg>
      </pc:sldChg>
      <pc:sldChg chg="addSp modSp mod ord modNotesTx">
        <pc:chgData name="Kristina Mishra" userId="9a3c3a52984c3d96" providerId="LiveId" clId="{E1810266-07E8-4F2B-B4B6-C9518ECF9EC7}" dt="2021-05-06T15:12:25.277" v="4196" actId="20577"/>
        <pc:sldMkLst>
          <pc:docMk/>
          <pc:sldMk cId="457129981" sldId="257"/>
        </pc:sldMkLst>
        <pc:spChg chg="mod">
          <ac:chgData name="Kristina Mishra" userId="9a3c3a52984c3d96" providerId="LiveId" clId="{E1810266-07E8-4F2B-B4B6-C9518ECF9EC7}" dt="2021-05-06T04:02:40.233" v="39" actId="14100"/>
          <ac:spMkLst>
            <pc:docMk/>
            <pc:sldMk cId="457129981" sldId="257"/>
            <ac:spMk id="2" creationId="{3D27D735-5243-4147-81C7-A6F3069C4EDF}"/>
          </ac:spMkLst>
        </pc:spChg>
        <pc:spChg chg="mod">
          <ac:chgData name="Kristina Mishra" userId="9a3c3a52984c3d96" providerId="LiveId" clId="{E1810266-07E8-4F2B-B4B6-C9518ECF9EC7}" dt="2021-05-06T05:17:00.513" v="1135" actId="1076"/>
          <ac:spMkLst>
            <pc:docMk/>
            <pc:sldMk cId="457129981" sldId="257"/>
            <ac:spMk id="6" creationId="{53161505-0CBA-45A0-A95D-C3935A2CF2FF}"/>
          </ac:spMkLst>
        </pc:spChg>
        <pc:spChg chg="mod">
          <ac:chgData name="Kristina Mishra" userId="9a3c3a52984c3d96" providerId="LiveId" clId="{E1810266-07E8-4F2B-B4B6-C9518ECF9EC7}" dt="2021-05-06T05:17:00.513" v="1135" actId="1076"/>
          <ac:spMkLst>
            <pc:docMk/>
            <pc:sldMk cId="457129981" sldId="257"/>
            <ac:spMk id="7" creationId="{DFE52976-95A9-4435-98D1-DBA20B0DEE10}"/>
          </ac:spMkLst>
        </pc:spChg>
        <pc:spChg chg="mod">
          <ac:chgData name="Kristina Mishra" userId="9a3c3a52984c3d96" providerId="LiveId" clId="{E1810266-07E8-4F2B-B4B6-C9518ECF9EC7}" dt="2021-05-06T05:17:00.513" v="1135" actId="1076"/>
          <ac:spMkLst>
            <pc:docMk/>
            <pc:sldMk cId="457129981" sldId="257"/>
            <ac:spMk id="8" creationId="{682F71DB-092A-4C2D-B30A-522D0D954657}"/>
          </ac:spMkLst>
        </pc:spChg>
        <pc:spChg chg="mod">
          <ac:chgData name="Kristina Mishra" userId="9a3c3a52984c3d96" providerId="LiveId" clId="{E1810266-07E8-4F2B-B4B6-C9518ECF9EC7}" dt="2021-05-06T05:17:00.513" v="1135" actId="1076"/>
          <ac:spMkLst>
            <pc:docMk/>
            <pc:sldMk cId="457129981" sldId="257"/>
            <ac:spMk id="9" creationId="{A33BCD8E-3E3B-428F-9FD2-89558F6F955F}"/>
          </ac:spMkLst>
        </pc:spChg>
        <pc:spChg chg="mod">
          <ac:chgData name="Kristina Mishra" userId="9a3c3a52984c3d96" providerId="LiveId" clId="{E1810266-07E8-4F2B-B4B6-C9518ECF9EC7}" dt="2021-05-06T05:17:00.513" v="1135" actId="1076"/>
          <ac:spMkLst>
            <pc:docMk/>
            <pc:sldMk cId="457129981" sldId="257"/>
            <ac:spMk id="10" creationId="{8380029E-9A5B-4BD8-9F64-8B63E16691FF}"/>
          </ac:spMkLst>
        </pc:spChg>
        <pc:spChg chg="mod">
          <ac:chgData name="Kristina Mishra" userId="9a3c3a52984c3d96" providerId="LiveId" clId="{E1810266-07E8-4F2B-B4B6-C9518ECF9EC7}" dt="2021-05-06T05:17:00.513" v="1135" actId="1076"/>
          <ac:spMkLst>
            <pc:docMk/>
            <pc:sldMk cId="457129981" sldId="257"/>
            <ac:spMk id="11" creationId="{28252975-A967-440C-8BA5-131CEA5FE3C5}"/>
          </ac:spMkLst>
        </pc:spChg>
        <pc:spChg chg="mod">
          <ac:chgData name="Kristina Mishra" userId="9a3c3a52984c3d96" providerId="LiveId" clId="{E1810266-07E8-4F2B-B4B6-C9518ECF9EC7}" dt="2021-05-06T05:17:00.513" v="1135" actId="1076"/>
          <ac:spMkLst>
            <pc:docMk/>
            <pc:sldMk cId="457129981" sldId="257"/>
            <ac:spMk id="12" creationId="{E0DF2618-ACB4-4599-B860-CCA337EDB554}"/>
          </ac:spMkLst>
        </pc:spChg>
        <pc:spChg chg="mod">
          <ac:chgData name="Kristina Mishra" userId="9a3c3a52984c3d96" providerId="LiveId" clId="{E1810266-07E8-4F2B-B4B6-C9518ECF9EC7}" dt="2021-05-06T05:17:00.513" v="1135" actId="1076"/>
          <ac:spMkLst>
            <pc:docMk/>
            <pc:sldMk cId="457129981" sldId="257"/>
            <ac:spMk id="13" creationId="{B341EE4F-B8FE-4438-8735-4DD82144932A}"/>
          </ac:spMkLst>
        </pc:spChg>
        <pc:spChg chg="mod">
          <ac:chgData name="Kristina Mishra" userId="9a3c3a52984c3d96" providerId="LiveId" clId="{E1810266-07E8-4F2B-B4B6-C9518ECF9EC7}" dt="2021-05-06T05:17:00.513" v="1135" actId="1076"/>
          <ac:spMkLst>
            <pc:docMk/>
            <pc:sldMk cId="457129981" sldId="257"/>
            <ac:spMk id="14" creationId="{6D1A3E7B-A68F-40CC-B8A5-D59EB834A016}"/>
          </ac:spMkLst>
        </pc:spChg>
        <pc:spChg chg="mod">
          <ac:chgData name="Kristina Mishra" userId="9a3c3a52984c3d96" providerId="LiveId" clId="{E1810266-07E8-4F2B-B4B6-C9518ECF9EC7}" dt="2021-05-06T05:17:00.513" v="1135" actId="1076"/>
          <ac:spMkLst>
            <pc:docMk/>
            <pc:sldMk cId="457129981" sldId="257"/>
            <ac:spMk id="15" creationId="{6438C7CA-7B0D-484F-9FFD-E0D02DFF03CF}"/>
          </ac:spMkLst>
        </pc:spChg>
        <pc:picChg chg="add mod">
          <ac:chgData name="Kristina Mishra" userId="9a3c3a52984c3d96" providerId="LiveId" clId="{E1810266-07E8-4F2B-B4B6-C9518ECF9EC7}" dt="2021-05-06T04:01:46.841" v="32" actId="1076"/>
          <ac:picMkLst>
            <pc:docMk/>
            <pc:sldMk cId="457129981" sldId="257"/>
            <ac:picMk id="17" creationId="{ED539880-767C-47F5-8D94-1BF9C6069D75}"/>
          </ac:picMkLst>
        </pc:picChg>
      </pc:sldChg>
      <pc:sldChg chg="addSp delSp modSp mod modNotesTx">
        <pc:chgData name="Kristina Mishra" userId="9a3c3a52984c3d96" providerId="LiveId" clId="{E1810266-07E8-4F2B-B4B6-C9518ECF9EC7}" dt="2021-05-06T16:15:02.650" v="5951" actId="20577"/>
        <pc:sldMkLst>
          <pc:docMk/>
          <pc:sldMk cId="3220915998" sldId="258"/>
        </pc:sldMkLst>
        <pc:spChg chg="mod">
          <ac:chgData name="Kristina Mishra" userId="9a3c3a52984c3d96" providerId="LiveId" clId="{E1810266-07E8-4F2B-B4B6-C9518ECF9EC7}" dt="2021-05-06T06:27:59.961" v="2007" actId="1076"/>
          <ac:spMkLst>
            <pc:docMk/>
            <pc:sldMk cId="3220915998" sldId="258"/>
            <ac:spMk id="2" creationId="{3931F4EC-1C11-4BB1-AAB3-40A0890602C9}"/>
          </ac:spMkLst>
        </pc:spChg>
        <pc:spChg chg="add">
          <ac:chgData name="Kristina Mishra" userId="9a3c3a52984c3d96" providerId="LiveId" clId="{E1810266-07E8-4F2B-B4B6-C9518ECF9EC7}" dt="2021-05-06T03:55:37.490" v="1" actId="26606"/>
          <ac:spMkLst>
            <pc:docMk/>
            <pc:sldMk cId="3220915998" sldId="258"/>
            <ac:spMk id="15" creationId="{CA57513D-822C-4FE7-A978-1529AA8018D4}"/>
          </ac:spMkLst>
        </pc:spChg>
        <pc:spChg chg="add">
          <ac:chgData name="Kristina Mishra" userId="9a3c3a52984c3d96" providerId="LiveId" clId="{E1810266-07E8-4F2B-B4B6-C9518ECF9EC7}" dt="2021-05-06T03:55:37.490" v="1" actId="26606"/>
          <ac:spMkLst>
            <pc:docMk/>
            <pc:sldMk cId="3220915998" sldId="258"/>
            <ac:spMk id="17" creationId="{114A821F-8663-46BA-8CC0-D4C44F639F3A}"/>
          </ac:spMkLst>
        </pc:spChg>
        <pc:spChg chg="add">
          <ac:chgData name="Kristina Mishra" userId="9a3c3a52984c3d96" providerId="LiveId" clId="{E1810266-07E8-4F2B-B4B6-C9518ECF9EC7}" dt="2021-05-06T03:55:37.490" v="1" actId="26606"/>
          <ac:spMkLst>
            <pc:docMk/>
            <pc:sldMk cId="3220915998" sldId="258"/>
            <ac:spMk id="19" creationId="{67EF550F-47CE-4FB2-9DAC-12AD835C833D}"/>
          </ac:spMkLst>
        </pc:spChg>
        <pc:spChg chg="add del">
          <ac:chgData name="Kristina Mishra" userId="9a3c3a52984c3d96" providerId="LiveId" clId="{E1810266-07E8-4F2B-B4B6-C9518ECF9EC7}" dt="2021-05-06T06:27:33.016" v="2003" actId="22"/>
          <ac:spMkLst>
            <pc:docMk/>
            <pc:sldMk cId="3220915998" sldId="258"/>
            <ac:spMk id="51" creationId="{3FEADDE9-BF01-4DB2-8C3C-CEF04C8DFED3}"/>
          </ac:spMkLst>
        </pc:spChg>
        <pc:spChg chg="add mod">
          <ac:chgData name="Kristina Mishra" userId="9a3c3a52984c3d96" providerId="LiveId" clId="{E1810266-07E8-4F2B-B4B6-C9518ECF9EC7}" dt="2021-05-06T06:28:31.136" v="2012" actId="255"/>
          <ac:spMkLst>
            <pc:docMk/>
            <pc:sldMk cId="3220915998" sldId="258"/>
            <ac:spMk id="52" creationId="{6E82C9A5-DEC4-436F-9814-E945975EC484}"/>
          </ac:spMkLst>
        </pc:spChg>
        <pc:picChg chg="mod ord">
          <ac:chgData name="Kristina Mishra" userId="9a3c3a52984c3d96" providerId="LiveId" clId="{E1810266-07E8-4F2B-B4B6-C9518ECF9EC7}" dt="2021-05-06T03:55:37.490" v="1" actId="26606"/>
          <ac:picMkLst>
            <pc:docMk/>
            <pc:sldMk cId="3220915998" sldId="258"/>
            <ac:picMk id="5" creationId="{A34C9E59-6359-4241-92FD-D0937621AAA4}"/>
          </ac:picMkLst>
        </pc:picChg>
        <pc:picChg chg="mod">
          <ac:chgData name="Kristina Mishra" userId="9a3c3a52984c3d96" providerId="LiveId" clId="{E1810266-07E8-4F2B-B4B6-C9518ECF9EC7}" dt="2021-05-06T03:55:37.490" v="1" actId="26606"/>
          <ac:picMkLst>
            <pc:docMk/>
            <pc:sldMk cId="3220915998" sldId="258"/>
            <ac:picMk id="9" creationId="{D0E887A1-EC15-468B-B9A5-D19D9B9154A0}"/>
          </ac:picMkLst>
        </pc:picChg>
        <pc:picChg chg="mod">
          <ac:chgData name="Kristina Mishra" userId="9a3c3a52984c3d96" providerId="LiveId" clId="{E1810266-07E8-4F2B-B4B6-C9518ECF9EC7}" dt="2021-05-06T03:55:37.490" v="1" actId="26606"/>
          <ac:picMkLst>
            <pc:docMk/>
            <pc:sldMk cId="3220915998" sldId="258"/>
            <ac:picMk id="11" creationId="{FC435CFE-9119-4FA0-A72C-F4DDC28FC9F2}"/>
          </ac:picMkLst>
        </pc:picChg>
        <pc:picChg chg="mod">
          <ac:chgData name="Kristina Mishra" userId="9a3c3a52984c3d96" providerId="LiveId" clId="{E1810266-07E8-4F2B-B4B6-C9518ECF9EC7}" dt="2021-05-06T03:55:37.490" v="1" actId="26606"/>
          <ac:picMkLst>
            <pc:docMk/>
            <pc:sldMk cId="3220915998" sldId="258"/>
            <ac:picMk id="13" creationId="{BDB146B1-7F00-4B00-B0FD-5328C1365D11}"/>
          </ac:picMkLst>
        </pc:picChg>
      </pc:sldChg>
      <pc:sldChg chg="addSp modSp mod modNotesTx">
        <pc:chgData name="Kristina Mishra" userId="9a3c3a52984c3d96" providerId="LiveId" clId="{E1810266-07E8-4F2B-B4B6-C9518ECF9EC7}" dt="2021-05-06T15:25:43.386" v="4509" actId="20577"/>
        <pc:sldMkLst>
          <pc:docMk/>
          <pc:sldMk cId="22336325" sldId="261"/>
        </pc:sldMkLst>
        <pc:spChg chg="mod">
          <ac:chgData name="Kristina Mishra" userId="9a3c3a52984c3d96" providerId="LiveId" clId="{E1810266-07E8-4F2B-B4B6-C9518ECF9EC7}" dt="2021-05-06T03:56:13.108" v="3" actId="26606"/>
          <ac:spMkLst>
            <pc:docMk/>
            <pc:sldMk cId="22336325" sldId="261"/>
            <ac:spMk id="2" creationId="{1C1EADDF-EED4-4DB4-B55B-7338C67F9FE9}"/>
          </ac:spMkLst>
        </pc:spChg>
        <pc:spChg chg="add">
          <ac:chgData name="Kristina Mishra" userId="9a3c3a52984c3d96" providerId="LiveId" clId="{E1810266-07E8-4F2B-B4B6-C9518ECF9EC7}" dt="2021-05-06T03:56:13.108" v="3" actId="26606"/>
          <ac:spMkLst>
            <pc:docMk/>
            <pc:sldMk cId="22336325" sldId="261"/>
            <ac:spMk id="9" creationId="{9A2AA00F-5896-4994-BC0E-75070DE6BF6B}"/>
          </ac:spMkLst>
        </pc:spChg>
        <pc:spChg chg="add">
          <ac:chgData name="Kristina Mishra" userId="9a3c3a52984c3d96" providerId="LiveId" clId="{E1810266-07E8-4F2B-B4B6-C9518ECF9EC7}" dt="2021-05-06T03:56:13.108" v="3" actId="26606"/>
          <ac:spMkLst>
            <pc:docMk/>
            <pc:sldMk cId="22336325" sldId="261"/>
            <ac:spMk id="10" creationId="{525AB062-92FF-4E0B-9B19-2D5D7422A145}"/>
          </ac:spMkLst>
        </pc:spChg>
        <pc:spChg chg="add">
          <ac:chgData name="Kristina Mishra" userId="9a3c3a52984c3d96" providerId="LiveId" clId="{E1810266-07E8-4F2B-B4B6-C9518ECF9EC7}" dt="2021-05-06T03:56:13.108" v="3" actId="26606"/>
          <ac:spMkLst>
            <pc:docMk/>
            <pc:sldMk cId="22336325" sldId="261"/>
            <ac:spMk id="11" creationId="{0D67612D-2CF6-4831-8BE5-EE34DC823F73}"/>
          </ac:spMkLst>
        </pc:spChg>
        <pc:picChg chg="mod">
          <ac:chgData name="Kristina Mishra" userId="9a3c3a52984c3d96" providerId="LiveId" clId="{E1810266-07E8-4F2B-B4B6-C9518ECF9EC7}" dt="2021-05-06T03:58:00.666" v="18" actId="14100"/>
          <ac:picMkLst>
            <pc:docMk/>
            <pc:sldMk cId="22336325" sldId="261"/>
            <ac:picMk id="5" creationId="{077A534D-ADD1-4AAC-AB51-E2EA07A27395}"/>
          </ac:picMkLst>
        </pc:picChg>
        <pc:picChg chg="mod ord modCrop">
          <ac:chgData name="Kristina Mishra" userId="9a3c3a52984c3d96" providerId="LiveId" clId="{E1810266-07E8-4F2B-B4B6-C9518ECF9EC7}" dt="2021-05-06T03:58:14.952" v="19" actId="18131"/>
          <ac:picMkLst>
            <pc:docMk/>
            <pc:sldMk cId="22336325" sldId="261"/>
            <ac:picMk id="7" creationId="{47D932EA-8B1D-4567-B1B1-50573AF3BDC3}"/>
          </ac:picMkLst>
        </pc:picChg>
      </pc:sldChg>
      <pc:sldChg chg="addSp modSp mod setFolMasterObjs modNotesTx">
        <pc:chgData name="Kristina Mishra" userId="9a3c3a52984c3d96" providerId="LiveId" clId="{E1810266-07E8-4F2B-B4B6-C9518ECF9EC7}" dt="2021-05-06T15:28:22.820" v="4513"/>
        <pc:sldMkLst>
          <pc:docMk/>
          <pc:sldMk cId="2010099530" sldId="263"/>
        </pc:sldMkLst>
        <pc:spChg chg="mod">
          <ac:chgData name="Kristina Mishra" userId="9a3c3a52984c3d96" providerId="LiveId" clId="{E1810266-07E8-4F2B-B4B6-C9518ECF9EC7}" dt="2021-05-06T04:03:35.396" v="40" actId="26606"/>
          <ac:spMkLst>
            <pc:docMk/>
            <pc:sldMk cId="2010099530" sldId="263"/>
            <ac:spMk id="2" creationId="{284E07EE-BC85-471A-B334-A702B16A9296}"/>
          </ac:spMkLst>
        </pc:spChg>
        <pc:spChg chg="add">
          <ac:chgData name="Kristina Mishra" userId="9a3c3a52984c3d96" providerId="LiveId" clId="{E1810266-07E8-4F2B-B4B6-C9518ECF9EC7}" dt="2021-05-06T04:03:35.396" v="40" actId="26606"/>
          <ac:spMkLst>
            <pc:docMk/>
            <pc:sldMk cId="2010099530" sldId="263"/>
            <ac:spMk id="9" creationId="{7301F447-EEF7-48F5-AF73-7566EE7F64AD}"/>
          </ac:spMkLst>
        </pc:spChg>
        <pc:spChg chg="add">
          <ac:chgData name="Kristina Mishra" userId="9a3c3a52984c3d96" providerId="LiveId" clId="{E1810266-07E8-4F2B-B4B6-C9518ECF9EC7}" dt="2021-05-06T04:03:35.396" v="40" actId="26606"/>
          <ac:spMkLst>
            <pc:docMk/>
            <pc:sldMk cId="2010099530" sldId="263"/>
            <ac:spMk id="11" creationId="{F7117410-A2A4-4085-9ADC-46744551DBDE}"/>
          </ac:spMkLst>
        </pc:spChg>
        <pc:spChg chg="add">
          <ac:chgData name="Kristina Mishra" userId="9a3c3a52984c3d96" providerId="LiveId" clId="{E1810266-07E8-4F2B-B4B6-C9518ECF9EC7}" dt="2021-05-06T04:03:35.396" v="40" actId="26606"/>
          <ac:spMkLst>
            <pc:docMk/>
            <pc:sldMk cId="2010099530" sldId="263"/>
            <ac:spMk id="13" creationId="{99F74EB5-E547-4FB4-95F5-BCC788F3C4A0}"/>
          </ac:spMkLst>
        </pc:spChg>
        <pc:graphicFrameChg chg="mod modGraphic">
          <ac:chgData name="Kristina Mishra" userId="9a3c3a52984c3d96" providerId="LiveId" clId="{E1810266-07E8-4F2B-B4B6-C9518ECF9EC7}" dt="2021-05-06T04:03:35.396" v="40" actId="26606"/>
          <ac:graphicFrameMkLst>
            <pc:docMk/>
            <pc:sldMk cId="2010099530" sldId="263"/>
            <ac:graphicFrameMk id="4" creationId="{5370DDC5-8519-4803-B1E6-32D8187AABCA}"/>
          </ac:graphicFrameMkLst>
        </pc:graphicFrameChg>
      </pc:sldChg>
      <pc:sldChg chg="addSp delSp modSp mod setBg modNotesTx">
        <pc:chgData name="Kristina Mishra" userId="9a3c3a52984c3d96" providerId="LiveId" clId="{E1810266-07E8-4F2B-B4B6-C9518ECF9EC7}" dt="2021-05-06T15:40:29.435" v="4762"/>
        <pc:sldMkLst>
          <pc:docMk/>
          <pc:sldMk cId="3130768764" sldId="264"/>
        </pc:sldMkLst>
        <pc:spChg chg="mod">
          <ac:chgData name="Kristina Mishra" userId="9a3c3a52984c3d96" providerId="LiveId" clId="{E1810266-07E8-4F2B-B4B6-C9518ECF9EC7}" dt="2021-05-06T05:06:22.401" v="1011" actId="26606"/>
          <ac:spMkLst>
            <pc:docMk/>
            <pc:sldMk cId="3130768764" sldId="264"/>
            <ac:spMk id="2" creationId="{71A9CC3B-AF11-4F1F-9154-D38D8EA9B518}"/>
          </ac:spMkLst>
        </pc:spChg>
        <pc:spChg chg="del mod">
          <ac:chgData name="Kristina Mishra" userId="9a3c3a52984c3d96" providerId="LiveId" clId="{E1810266-07E8-4F2B-B4B6-C9518ECF9EC7}" dt="2021-05-06T05:06:07.301" v="992" actId="478"/>
          <ac:spMkLst>
            <pc:docMk/>
            <pc:sldMk cId="3130768764" sldId="264"/>
            <ac:spMk id="3" creationId="{1B0E828C-A2D4-4C73-B32E-0E04E9411286}"/>
          </ac:spMkLst>
        </pc:spChg>
        <pc:spChg chg="add">
          <ac:chgData name="Kristina Mishra" userId="9a3c3a52984c3d96" providerId="LiveId" clId="{E1810266-07E8-4F2B-B4B6-C9518ECF9EC7}" dt="2021-05-06T05:06:22.401" v="1011" actId="26606"/>
          <ac:spMkLst>
            <pc:docMk/>
            <pc:sldMk cId="3130768764" sldId="264"/>
            <ac:spMk id="9" creationId="{017517EF-BD4D-4055-BDB4-A322C53568AD}"/>
          </ac:spMkLst>
        </pc:spChg>
        <pc:spChg chg="add">
          <ac:chgData name="Kristina Mishra" userId="9a3c3a52984c3d96" providerId="LiveId" clId="{E1810266-07E8-4F2B-B4B6-C9518ECF9EC7}" dt="2021-05-06T05:06:22.401" v="1011" actId="26606"/>
          <ac:spMkLst>
            <pc:docMk/>
            <pc:sldMk cId="3130768764" sldId="264"/>
            <ac:spMk id="11" creationId="{0ADDB668-2CA4-4D2B-9C34-3487CA330BA8}"/>
          </ac:spMkLst>
        </pc:spChg>
        <pc:spChg chg="add">
          <ac:chgData name="Kristina Mishra" userId="9a3c3a52984c3d96" providerId="LiveId" clId="{E1810266-07E8-4F2B-B4B6-C9518ECF9EC7}" dt="2021-05-06T05:06:22.401" v="1011" actId="26606"/>
          <ac:spMkLst>
            <pc:docMk/>
            <pc:sldMk cId="3130768764" sldId="264"/>
            <ac:spMk id="13" creationId="{2568BC19-F052-4108-93E1-6A3D1DEC072F}"/>
          </ac:spMkLst>
        </pc:spChg>
        <pc:spChg chg="add">
          <ac:chgData name="Kristina Mishra" userId="9a3c3a52984c3d96" providerId="LiveId" clId="{E1810266-07E8-4F2B-B4B6-C9518ECF9EC7}" dt="2021-05-06T05:06:22.401" v="1011" actId="26606"/>
          <ac:spMkLst>
            <pc:docMk/>
            <pc:sldMk cId="3130768764" sldId="264"/>
            <ac:spMk id="15" creationId="{D5FD337D-4D6B-4C8B-B6F5-121097E09881}"/>
          </ac:spMkLst>
        </pc:spChg>
        <pc:picChg chg="add mod">
          <ac:chgData name="Kristina Mishra" userId="9a3c3a52984c3d96" providerId="LiveId" clId="{E1810266-07E8-4F2B-B4B6-C9518ECF9EC7}" dt="2021-05-06T05:06:22.401" v="1011" actId="26606"/>
          <ac:picMkLst>
            <pc:docMk/>
            <pc:sldMk cId="3130768764" sldId="264"/>
            <ac:picMk id="4" creationId="{FE964B2D-7D99-49D6-B830-B4EA79A17754}"/>
          </ac:picMkLst>
        </pc:picChg>
      </pc:sldChg>
      <pc:sldChg chg="addSp modSp mod modNotesTx">
        <pc:chgData name="Kristina Mishra" userId="9a3c3a52984c3d96" providerId="LiveId" clId="{E1810266-07E8-4F2B-B4B6-C9518ECF9EC7}" dt="2021-05-06T15:13:49.032" v="4199" actId="20577"/>
        <pc:sldMkLst>
          <pc:docMk/>
          <pc:sldMk cId="2608096353" sldId="265"/>
        </pc:sldMkLst>
        <pc:spChg chg="mod">
          <ac:chgData name="Kristina Mishra" userId="9a3c3a52984c3d96" providerId="LiveId" clId="{E1810266-07E8-4F2B-B4B6-C9518ECF9EC7}" dt="2021-05-06T04:02:33.918" v="38" actId="14100"/>
          <ac:spMkLst>
            <pc:docMk/>
            <pc:sldMk cId="2608096353" sldId="265"/>
            <ac:spMk id="2" creationId="{F2579CC0-AB5F-486A-A2D5-AE3679C48EDF}"/>
          </ac:spMkLst>
        </pc:spChg>
        <pc:graphicFrameChg chg="mod">
          <ac:chgData name="Kristina Mishra" userId="9a3c3a52984c3d96" providerId="LiveId" clId="{E1810266-07E8-4F2B-B4B6-C9518ECF9EC7}" dt="2021-05-06T03:59:23.883" v="25" actId="20577"/>
          <ac:graphicFrameMkLst>
            <pc:docMk/>
            <pc:sldMk cId="2608096353" sldId="265"/>
            <ac:graphicFrameMk id="5" creationId="{FB4CDEBF-7D91-4E36-A473-A9DD24519059}"/>
          </ac:graphicFrameMkLst>
        </pc:graphicFrameChg>
        <pc:picChg chg="add mod">
          <ac:chgData name="Kristina Mishra" userId="9a3c3a52984c3d96" providerId="LiveId" clId="{E1810266-07E8-4F2B-B4B6-C9518ECF9EC7}" dt="2021-05-06T04:02:06.878" v="33"/>
          <ac:picMkLst>
            <pc:docMk/>
            <pc:sldMk cId="2608096353" sldId="265"/>
            <ac:picMk id="40" creationId="{B4D6128D-08AC-4CED-AABC-C34B435AE2CC}"/>
          </ac:picMkLst>
        </pc:picChg>
      </pc:sldChg>
      <pc:sldChg chg="addSp delSp modSp mod ord setBg modNotesTx">
        <pc:chgData name="Kristina Mishra" userId="9a3c3a52984c3d96" providerId="LiveId" clId="{E1810266-07E8-4F2B-B4B6-C9518ECF9EC7}" dt="2021-05-06T05:16:01.113" v="1133"/>
        <pc:sldMkLst>
          <pc:docMk/>
          <pc:sldMk cId="1485045014" sldId="267"/>
        </pc:sldMkLst>
        <pc:spChg chg="mod">
          <ac:chgData name="Kristina Mishra" userId="9a3c3a52984c3d96" providerId="LiveId" clId="{E1810266-07E8-4F2B-B4B6-C9518ECF9EC7}" dt="2021-05-06T05:09:33.834" v="1101" actId="26606"/>
          <ac:spMkLst>
            <pc:docMk/>
            <pc:sldMk cId="1485045014" sldId="267"/>
            <ac:spMk id="2" creationId="{1DB5F1CB-3C25-4942-942C-3BFF90D4F750}"/>
          </ac:spMkLst>
        </pc:spChg>
        <pc:spChg chg="add del mod">
          <ac:chgData name="Kristina Mishra" userId="9a3c3a52984c3d96" providerId="LiveId" clId="{E1810266-07E8-4F2B-B4B6-C9518ECF9EC7}" dt="2021-05-06T05:09:33.834" v="1101" actId="26606"/>
          <ac:spMkLst>
            <pc:docMk/>
            <pc:sldMk cId="1485045014" sldId="267"/>
            <ac:spMk id="3" creationId="{019F6253-C3B9-4782-A6E0-7DF16324CA82}"/>
          </ac:spMkLst>
        </pc:spChg>
        <pc:spChg chg="add">
          <ac:chgData name="Kristina Mishra" userId="9a3c3a52984c3d96" providerId="LiveId" clId="{E1810266-07E8-4F2B-B4B6-C9518ECF9EC7}" dt="2021-05-06T05:09:33.834" v="1101" actId="26606"/>
          <ac:spMkLst>
            <pc:docMk/>
            <pc:sldMk cId="1485045014" sldId="267"/>
            <ac:spMk id="6" creationId="{DCC231C8-C761-4B31-9B1C-C6D19248C6B3}"/>
          </ac:spMkLst>
        </pc:spChg>
        <pc:spChg chg="add del">
          <ac:chgData name="Kristina Mishra" userId="9a3c3a52984c3d96" providerId="LiveId" clId="{E1810266-07E8-4F2B-B4B6-C9518ECF9EC7}" dt="2021-05-06T05:07:40.264" v="1017" actId="26606"/>
          <ac:spMkLst>
            <pc:docMk/>
            <pc:sldMk cId="1485045014" sldId="267"/>
            <ac:spMk id="9" creationId="{1D63C574-BFD2-41A1-A567-B0C3CC7FDD4F}"/>
          </ac:spMkLst>
        </pc:spChg>
        <pc:spChg chg="add del">
          <ac:chgData name="Kristina Mishra" userId="9a3c3a52984c3d96" providerId="LiveId" clId="{E1810266-07E8-4F2B-B4B6-C9518ECF9EC7}" dt="2021-05-06T05:07:40.264" v="1017" actId="26606"/>
          <ac:spMkLst>
            <pc:docMk/>
            <pc:sldMk cId="1485045014" sldId="267"/>
            <ac:spMk id="11" creationId="{E2A46BAB-8C31-42B2-90E8-B26DD3E81D37}"/>
          </ac:spMkLst>
        </pc:spChg>
        <pc:grpChg chg="add del">
          <ac:chgData name="Kristina Mishra" userId="9a3c3a52984c3d96" providerId="LiveId" clId="{E1810266-07E8-4F2B-B4B6-C9518ECF9EC7}" dt="2021-05-06T05:07:40.264" v="1017" actId="26606"/>
          <ac:grpSpMkLst>
            <pc:docMk/>
            <pc:sldMk cId="1485045014" sldId="267"/>
            <ac:grpSpMk id="13" creationId="{B3F7A3C7-0737-4E57-B30E-8EEFE638B401}"/>
          </ac:grpSpMkLst>
        </pc:grpChg>
        <pc:grpChg chg="add del">
          <ac:chgData name="Kristina Mishra" userId="9a3c3a52984c3d96" providerId="LiveId" clId="{E1810266-07E8-4F2B-B4B6-C9518ECF9EC7}" dt="2021-05-06T05:07:40.264" v="1017" actId="26606"/>
          <ac:grpSpMkLst>
            <pc:docMk/>
            <pc:sldMk cId="1485045014" sldId="267"/>
            <ac:grpSpMk id="17" creationId="{43F5E015-E085-4624-B431-B42414448684}"/>
          </ac:grpSpMkLst>
        </pc:grpChg>
        <pc:graphicFrameChg chg="add del mod">
          <ac:chgData name="Kristina Mishra" userId="9a3c3a52984c3d96" providerId="LiveId" clId="{E1810266-07E8-4F2B-B4B6-C9518ECF9EC7}" dt="2021-05-06T05:07:40.264" v="1017" actId="26606"/>
          <ac:graphicFrameMkLst>
            <pc:docMk/>
            <pc:sldMk cId="1485045014" sldId="267"/>
            <ac:graphicFrameMk id="5" creationId="{602F247A-DADF-4B5F-935B-79F1569FF9F6}"/>
          </ac:graphicFrameMkLst>
        </pc:graphicFrameChg>
        <pc:graphicFrameChg chg="add">
          <ac:chgData name="Kristina Mishra" userId="9a3c3a52984c3d96" providerId="LiveId" clId="{E1810266-07E8-4F2B-B4B6-C9518ECF9EC7}" dt="2021-05-06T05:09:33.834" v="1101" actId="26606"/>
          <ac:graphicFrameMkLst>
            <pc:docMk/>
            <pc:sldMk cId="1485045014" sldId="267"/>
            <ac:graphicFrameMk id="7" creationId="{4A242E4C-DDE8-4E21-BDC9-B093BC0A6F5B}"/>
          </ac:graphicFrameMkLst>
        </pc:graphicFrameChg>
      </pc:sldChg>
      <pc:sldChg chg="delSp del mod">
        <pc:chgData name="Kristina Mishra" userId="9a3c3a52984c3d96" providerId="LiveId" clId="{E1810266-07E8-4F2B-B4B6-C9518ECF9EC7}" dt="2021-05-06T04:12:21.561" v="102" actId="2696"/>
        <pc:sldMkLst>
          <pc:docMk/>
          <pc:sldMk cId="1822398027" sldId="271"/>
        </pc:sldMkLst>
        <pc:graphicFrameChg chg="del">
          <ac:chgData name="Kristina Mishra" userId="9a3c3a52984c3d96" providerId="LiveId" clId="{E1810266-07E8-4F2B-B4B6-C9518ECF9EC7}" dt="2021-05-06T04:10:59.179" v="88" actId="478"/>
          <ac:graphicFrameMkLst>
            <pc:docMk/>
            <pc:sldMk cId="1822398027" sldId="271"/>
            <ac:graphicFrameMk id="9" creationId="{C1F24860-E87A-41A8-8E88-E27D0241460D}"/>
          </ac:graphicFrameMkLst>
        </pc:graphicFrameChg>
      </pc:sldChg>
      <pc:sldChg chg="addSp modSp mod setBg">
        <pc:chgData name="Kristina Mishra" userId="9a3c3a52984c3d96" providerId="LiveId" clId="{E1810266-07E8-4F2B-B4B6-C9518ECF9EC7}" dt="2021-05-06T04:26:36.744" v="140"/>
        <pc:sldMkLst>
          <pc:docMk/>
          <pc:sldMk cId="1156939689" sldId="273"/>
        </pc:sldMkLst>
        <pc:spChg chg="mod">
          <ac:chgData name="Kristina Mishra" userId="9a3c3a52984c3d96" providerId="LiveId" clId="{E1810266-07E8-4F2B-B4B6-C9518ECF9EC7}" dt="2021-05-06T04:13:55.930" v="108" actId="26606"/>
          <ac:spMkLst>
            <pc:docMk/>
            <pc:sldMk cId="1156939689" sldId="273"/>
            <ac:spMk id="2" creationId="{97B1E76F-95CC-4331-9EA6-2AF21C12B742}"/>
          </ac:spMkLst>
        </pc:spChg>
        <pc:spChg chg="mod">
          <ac:chgData name="Kristina Mishra" userId="9a3c3a52984c3d96" providerId="LiveId" clId="{E1810266-07E8-4F2B-B4B6-C9518ECF9EC7}" dt="2021-05-06T04:13:55.930" v="108" actId="26606"/>
          <ac:spMkLst>
            <pc:docMk/>
            <pc:sldMk cId="1156939689" sldId="273"/>
            <ac:spMk id="3" creationId="{CBCD872E-B38F-4620-A21F-560F39B149D6}"/>
          </ac:spMkLst>
        </pc:spChg>
        <pc:spChg chg="add">
          <ac:chgData name="Kristina Mishra" userId="9a3c3a52984c3d96" providerId="LiveId" clId="{E1810266-07E8-4F2B-B4B6-C9518ECF9EC7}" dt="2021-05-06T04:13:55.930" v="108" actId="26606"/>
          <ac:spMkLst>
            <pc:docMk/>
            <pc:sldMk cId="1156939689" sldId="273"/>
            <ac:spMk id="8" creationId="{DBF61EA3-B236-439E-9C0B-340980D56BEE}"/>
          </ac:spMkLst>
        </pc:spChg>
        <pc:spChg chg="add">
          <ac:chgData name="Kristina Mishra" userId="9a3c3a52984c3d96" providerId="LiveId" clId="{E1810266-07E8-4F2B-B4B6-C9518ECF9EC7}" dt="2021-05-06T04:13:55.930" v="108" actId="26606"/>
          <ac:spMkLst>
            <pc:docMk/>
            <pc:sldMk cId="1156939689" sldId="273"/>
            <ac:spMk id="14" creationId="{E659831F-0D9A-4C63-9EBB-8435B85A440F}"/>
          </ac:spMkLst>
        </pc:spChg>
        <pc:grpChg chg="add">
          <ac:chgData name="Kristina Mishra" userId="9a3c3a52984c3d96" providerId="LiveId" clId="{E1810266-07E8-4F2B-B4B6-C9518ECF9EC7}" dt="2021-05-06T04:13:55.930" v="108" actId="26606"/>
          <ac:grpSpMkLst>
            <pc:docMk/>
            <pc:sldMk cId="1156939689" sldId="273"/>
            <ac:grpSpMk id="10" creationId="{28FAF094-D087-493F-8DF9-A486C2D6BBAA}"/>
          </ac:grpSpMkLst>
        </pc:grpChg>
        <pc:picChg chg="add mod">
          <ac:chgData name="Kristina Mishra" userId="9a3c3a52984c3d96" providerId="LiveId" clId="{E1810266-07E8-4F2B-B4B6-C9518ECF9EC7}" dt="2021-05-06T04:26:36.744" v="140"/>
          <ac:picMkLst>
            <pc:docMk/>
            <pc:sldMk cId="1156939689" sldId="273"/>
            <ac:picMk id="9" creationId="{4EF969D6-032C-44EA-898C-C7C6DB56FF64}"/>
          </ac:picMkLst>
        </pc:picChg>
      </pc:sldChg>
      <pc:sldChg chg="addSp delSp modSp mod setBg">
        <pc:chgData name="Kristina Mishra" userId="9a3c3a52984c3d96" providerId="LiveId" clId="{E1810266-07E8-4F2B-B4B6-C9518ECF9EC7}" dt="2021-05-06T04:06:03.051" v="56" actId="26606"/>
        <pc:sldMkLst>
          <pc:docMk/>
          <pc:sldMk cId="858510344" sldId="274"/>
        </pc:sldMkLst>
        <pc:spChg chg="mod">
          <ac:chgData name="Kristina Mishra" userId="9a3c3a52984c3d96" providerId="LiveId" clId="{E1810266-07E8-4F2B-B4B6-C9518ECF9EC7}" dt="2021-05-06T04:06:03.051" v="56" actId="26606"/>
          <ac:spMkLst>
            <pc:docMk/>
            <pc:sldMk cId="858510344" sldId="274"/>
            <ac:spMk id="2" creationId="{C48B50FA-555E-40B8-9416-378573C52289}"/>
          </ac:spMkLst>
        </pc:spChg>
        <pc:spChg chg="mod ord">
          <ac:chgData name="Kristina Mishra" userId="9a3c3a52984c3d96" providerId="LiveId" clId="{E1810266-07E8-4F2B-B4B6-C9518ECF9EC7}" dt="2021-05-06T04:06:03.051" v="56" actId="26606"/>
          <ac:spMkLst>
            <pc:docMk/>
            <pc:sldMk cId="858510344" sldId="274"/>
            <ac:spMk id="13" creationId="{BCF0F2A9-415F-4FD6-BD8F-957FC1208D74}"/>
          </ac:spMkLst>
        </pc:spChg>
        <pc:spChg chg="add del">
          <ac:chgData name="Kristina Mishra" userId="9a3c3a52984c3d96" providerId="LiveId" clId="{E1810266-07E8-4F2B-B4B6-C9518ECF9EC7}" dt="2021-05-06T04:04:51.738" v="42" actId="26606"/>
          <ac:spMkLst>
            <pc:docMk/>
            <pc:sldMk cId="858510344" sldId="274"/>
            <ac:spMk id="18" creationId="{32AEEBC8-9D30-42EF-95F2-386C2653FBF0}"/>
          </ac:spMkLst>
        </pc:spChg>
        <pc:spChg chg="add del">
          <ac:chgData name="Kristina Mishra" userId="9a3c3a52984c3d96" providerId="LiveId" clId="{E1810266-07E8-4F2B-B4B6-C9518ECF9EC7}" dt="2021-05-06T04:04:51.738" v="42" actId="26606"/>
          <ac:spMkLst>
            <pc:docMk/>
            <pc:sldMk cId="858510344" sldId="274"/>
            <ac:spMk id="20" creationId="{3529E97A-97C3-40EA-8A04-5C02398D568F}"/>
          </ac:spMkLst>
        </pc:spChg>
        <pc:spChg chg="add del">
          <ac:chgData name="Kristina Mishra" userId="9a3c3a52984c3d96" providerId="LiveId" clId="{E1810266-07E8-4F2B-B4B6-C9518ECF9EC7}" dt="2021-05-06T04:04:51.738" v="42" actId="26606"/>
          <ac:spMkLst>
            <pc:docMk/>
            <pc:sldMk cId="858510344" sldId="274"/>
            <ac:spMk id="22" creationId="{59FA8C2E-A5A7-4490-927A-7CD58343EDBB}"/>
          </ac:spMkLst>
        </pc:spChg>
        <pc:spChg chg="add del">
          <ac:chgData name="Kristina Mishra" userId="9a3c3a52984c3d96" providerId="LiveId" clId="{E1810266-07E8-4F2B-B4B6-C9518ECF9EC7}" dt="2021-05-06T04:05:17.582" v="44" actId="26606"/>
          <ac:spMkLst>
            <pc:docMk/>
            <pc:sldMk cId="858510344" sldId="274"/>
            <ac:spMk id="24" creationId="{EC7FF834-B204-4967-8D47-8BB36EAF0EF5}"/>
          </ac:spMkLst>
        </pc:spChg>
        <pc:spChg chg="add del">
          <ac:chgData name="Kristina Mishra" userId="9a3c3a52984c3d96" providerId="LiveId" clId="{E1810266-07E8-4F2B-B4B6-C9518ECF9EC7}" dt="2021-05-06T04:05:17.582" v="44" actId="26606"/>
          <ac:spMkLst>
            <pc:docMk/>
            <pc:sldMk cId="858510344" sldId="274"/>
            <ac:spMk id="25" creationId="{F780A22D-61EA-43E3-BD94-3E39CF902160}"/>
          </ac:spMkLst>
        </pc:spChg>
        <pc:spChg chg="add del">
          <ac:chgData name="Kristina Mishra" userId="9a3c3a52984c3d96" providerId="LiveId" clId="{E1810266-07E8-4F2B-B4B6-C9518ECF9EC7}" dt="2021-05-06T04:05:23.171" v="46" actId="26606"/>
          <ac:spMkLst>
            <pc:docMk/>
            <pc:sldMk cId="858510344" sldId="274"/>
            <ac:spMk id="27" creationId="{700E0F77-E936-4985-B7B1-B9823486AC33}"/>
          </ac:spMkLst>
        </pc:spChg>
        <pc:spChg chg="add del">
          <ac:chgData name="Kristina Mishra" userId="9a3c3a52984c3d96" providerId="LiveId" clId="{E1810266-07E8-4F2B-B4B6-C9518ECF9EC7}" dt="2021-05-06T04:05:23.171" v="46" actId="26606"/>
          <ac:spMkLst>
            <pc:docMk/>
            <pc:sldMk cId="858510344" sldId="274"/>
            <ac:spMk id="28" creationId="{95C8260E-968F-44E8-A823-ABB431311926}"/>
          </ac:spMkLst>
        </pc:spChg>
        <pc:spChg chg="add del">
          <ac:chgData name="Kristina Mishra" userId="9a3c3a52984c3d96" providerId="LiveId" clId="{E1810266-07E8-4F2B-B4B6-C9518ECF9EC7}" dt="2021-05-06T04:05:23.171" v="46" actId="26606"/>
          <ac:spMkLst>
            <pc:docMk/>
            <pc:sldMk cId="858510344" sldId="274"/>
            <ac:spMk id="29" creationId="{2C1BBA94-3F40-40AA-8BB9-E69E25E537C1}"/>
          </ac:spMkLst>
        </pc:spChg>
        <pc:spChg chg="add del">
          <ac:chgData name="Kristina Mishra" userId="9a3c3a52984c3d96" providerId="LiveId" clId="{E1810266-07E8-4F2B-B4B6-C9518ECF9EC7}" dt="2021-05-06T04:05:23.171" v="46" actId="26606"/>
          <ac:spMkLst>
            <pc:docMk/>
            <pc:sldMk cId="858510344" sldId="274"/>
            <ac:spMk id="30" creationId="{FE43805F-24A6-46A4-B19B-54F28347355C}"/>
          </ac:spMkLst>
        </pc:spChg>
        <pc:spChg chg="add del">
          <ac:chgData name="Kristina Mishra" userId="9a3c3a52984c3d96" providerId="LiveId" clId="{E1810266-07E8-4F2B-B4B6-C9518ECF9EC7}" dt="2021-05-06T04:06:03.051" v="56" actId="26606"/>
          <ac:spMkLst>
            <pc:docMk/>
            <pc:sldMk cId="858510344" sldId="274"/>
            <ac:spMk id="32" creationId="{32AEEBC8-9D30-42EF-95F2-386C2653FBF0}"/>
          </ac:spMkLst>
        </pc:spChg>
        <pc:spChg chg="add del">
          <ac:chgData name="Kristina Mishra" userId="9a3c3a52984c3d96" providerId="LiveId" clId="{E1810266-07E8-4F2B-B4B6-C9518ECF9EC7}" dt="2021-05-06T04:06:03.051" v="56" actId="26606"/>
          <ac:spMkLst>
            <pc:docMk/>
            <pc:sldMk cId="858510344" sldId="274"/>
            <ac:spMk id="33" creationId="{3529E97A-97C3-40EA-8A04-5C02398D568F}"/>
          </ac:spMkLst>
        </pc:spChg>
        <pc:spChg chg="add del">
          <ac:chgData name="Kristina Mishra" userId="9a3c3a52984c3d96" providerId="LiveId" clId="{E1810266-07E8-4F2B-B4B6-C9518ECF9EC7}" dt="2021-05-06T04:06:03.051" v="56" actId="26606"/>
          <ac:spMkLst>
            <pc:docMk/>
            <pc:sldMk cId="858510344" sldId="274"/>
            <ac:spMk id="34" creationId="{59FA8C2E-A5A7-4490-927A-7CD58343EDBB}"/>
          </ac:spMkLst>
        </pc:spChg>
        <pc:spChg chg="add del">
          <ac:chgData name="Kristina Mishra" userId="9a3c3a52984c3d96" providerId="LiveId" clId="{E1810266-07E8-4F2B-B4B6-C9518ECF9EC7}" dt="2021-05-06T04:05:44.187" v="51" actId="26606"/>
          <ac:spMkLst>
            <pc:docMk/>
            <pc:sldMk cId="858510344" sldId="274"/>
            <ac:spMk id="39" creationId="{76906711-0AFB-47DD-A4B6-4E94B38B8C91}"/>
          </ac:spMkLst>
        </pc:spChg>
        <pc:spChg chg="add del">
          <ac:chgData name="Kristina Mishra" userId="9a3c3a52984c3d96" providerId="LiveId" clId="{E1810266-07E8-4F2B-B4B6-C9518ECF9EC7}" dt="2021-05-06T04:05:44.187" v="51" actId="26606"/>
          <ac:spMkLst>
            <pc:docMk/>
            <pc:sldMk cId="858510344" sldId="274"/>
            <ac:spMk id="41" creationId="{AA91F649-894C-41F6-A21D-3D1AC558E934}"/>
          </ac:spMkLst>
        </pc:spChg>
        <pc:spChg chg="add del">
          <ac:chgData name="Kristina Mishra" userId="9a3c3a52984c3d96" providerId="LiveId" clId="{E1810266-07E8-4F2B-B4B6-C9518ECF9EC7}" dt="2021-05-06T04:05:44.187" v="51" actId="26606"/>
          <ac:spMkLst>
            <pc:docMk/>
            <pc:sldMk cId="858510344" sldId="274"/>
            <ac:spMk id="43" creationId="{56037404-66BD-46B5-9323-1B531319671A}"/>
          </ac:spMkLst>
        </pc:spChg>
        <pc:spChg chg="add del">
          <ac:chgData name="Kristina Mishra" userId="9a3c3a52984c3d96" providerId="LiveId" clId="{E1810266-07E8-4F2B-B4B6-C9518ECF9EC7}" dt="2021-05-06T04:05:47.046" v="53" actId="26606"/>
          <ac:spMkLst>
            <pc:docMk/>
            <pc:sldMk cId="858510344" sldId="274"/>
            <ac:spMk id="45" creationId="{72257994-BD97-4691-8B89-198A6D2BABDC}"/>
          </ac:spMkLst>
        </pc:spChg>
        <pc:spChg chg="add del">
          <ac:chgData name="Kristina Mishra" userId="9a3c3a52984c3d96" providerId="LiveId" clId="{E1810266-07E8-4F2B-B4B6-C9518ECF9EC7}" dt="2021-05-06T04:06:03.044" v="55" actId="26606"/>
          <ac:spMkLst>
            <pc:docMk/>
            <pc:sldMk cId="858510344" sldId="274"/>
            <ac:spMk id="48" creationId="{7F57BEA8-497D-4AA8-8A18-BDCD696B25FE}"/>
          </ac:spMkLst>
        </pc:spChg>
        <pc:spChg chg="add">
          <ac:chgData name="Kristina Mishra" userId="9a3c3a52984c3d96" providerId="LiveId" clId="{E1810266-07E8-4F2B-B4B6-C9518ECF9EC7}" dt="2021-05-06T04:06:03.051" v="56" actId="26606"/>
          <ac:spMkLst>
            <pc:docMk/>
            <pc:sldMk cId="858510344" sldId="274"/>
            <ac:spMk id="52" creationId="{017517EF-BD4D-4055-BDB4-A322C53568AD}"/>
          </ac:spMkLst>
        </pc:spChg>
        <pc:spChg chg="add">
          <ac:chgData name="Kristina Mishra" userId="9a3c3a52984c3d96" providerId="LiveId" clId="{E1810266-07E8-4F2B-B4B6-C9518ECF9EC7}" dt="2021-05-06T04:06:03.051" v="56" actId="26606"/>
          <ac:spMkLst>
            <pc:docMk/>
            <pc:sldMk cId="858510344" sldId="274"/>
            <ac:spMk id="53" creationId="{0ADDB668-2CA4-4D2B-9C34-3487CA330BA8}"/>
          </ac:spMkLst>
        </pc:spChg>
        <pc:spChg chg="add">
          <ac:chgData name="Kristina Mishra" userId="9a3c3a52984c3d96" providerId="LiveId" clId="{E1810266-07E8-4F2B-B4B6-C9518ECF9EC7}" dt="2021-05-06T04:06:03.051" v="56" actId="26606"/>
          <ac:spMkLst>
            <pc:docMk/>
            <pc:sldMk cId="858510344" sldId="274"/>
            <ac:spMk id="54" creationId="{2568BC19-F052-4108-93E1-6A3D1DEC072F}"/>
          </ac:spMkLst>
        </pc:spChg>
        <pc:spChg chg="add">
          <ac:chgData name="Kristina Mishra" userId="9a3c3a52984c3d96" providerId="LiveId" clId="{E1810266-07E8-4F2B-B4B6-C9518ECF9EC7}" dt="2021-05-06T04:06:03.051" v="56" actId="26606"/>
          <ac:spMkLst>
            <pc:docMk/>
            <pc:sldMk cId="858510344" sldId="274"/>
            <ac:spMk id="55" creationId="{D5FD337D-4D6B-4C8B-B6F5-121097E09881}"/>
          </ac:spMkLst>
        </pc:spChg>
        <pc:picChg chg="mod ord">
          <ac:chgData name="Kristina Mishra" userId="9a3c3a52984c3d96" providerId="LiveId" clId="{E1810266-07E8-4F2B-B4B6-C9518ECF9EC7}" dt="2021-05-06T04:06:03.051" v="56" actId="26606"/>
          <ac:picMkLst>
            <pc:docMk/>
            <pc:sldMk cId="858510344" sldId="274"/>
            <ac:picMk id="11" creationId="{6FF8ABF9-01F9-49CA-8396-5163C308A590}"/>
          </ac:picMkLst>
        </pc:picChg>
        <pc:cxnChg chg="add del">
          <ac:chgData name="Kristina Mishra" userId="9a3c3a52984c3d96" providerId="LiveId" clId="{E1810266-07E8-4F2B-B4B6-C9518ECF9EC7}" dt="2021-05-06T04:06:03.044" v="55" actId="26606"/>
          <ac:cxnSpMkLst>
            <pc:docMk/>
            <pc:sldMk cId="858510344" sldId="274"/>
            <ac:cxnSpMk id="47" creationId="{D2E961F1-4A28-4A5F-BBD4-6E400E5E6C75}"/>
          </ac:cxnSpMkLst>
        </pc:cxnChg>
        <pc:cxnChg chg="add del">
          <ac:chgData name="Kristina Mishra" userId="9a3c3a52984c3d96" providerId="LiveId" clId="{E1810266-07E8-4F2B-B4B6-C9518ECF9EC7}" dt="2021-05-06T04:06:03.044" v="55" actId="26606"/>
          <ac:cxnSpMkLst>
            <pc:docMk/>
            <pc:sldMk cId="858510344" sldId="274"/>
            <ac:cxnSpMk id="49" creationId="{A82415D3-DDE5-4D63-8CB3-23A5EC581B27}"/>
          </ac:cxnSpMkLst>
        </pc:cxnChg>
        <pc:cxnChg chg="add del">
          <ac:chgData name="Kristina Mishra" userId="9a3c3a52984c3d96" providerId="LiveId" clId="{E1810266-07E8-4F2B-B4B6-C9518ECF9EC7}" dt="2021-05-06T04:06:03.044" v="55" actId="26606"/>
          <ac:cxnSpMkLst>
            <pc:docMk/>
            <pc:sldMk cId="858510344" sldId="274"/>
            <ac:cxnSpMk id="50" creationId="{AD7193FB-6AE6-4B3B-8F89-56B55DD63B4D}"/>
          </ac:cxnSpMkLst>
        </pc:cxnChg>
      </pc:sldChg>
      <pc:sldChg chg="addSp delSp modSp mod setBg addAnim delAnim modNotesTx">
        <pc:chgData name="Kristina Mishra" userId="9a3c3a52984c3d96" providerId="LiveId" clId="{E1810266-07E8-4F2B-B4B6-C9518ECF9EC7}" dt="2021-05-06T15:49:06.768" v="5021"/>
        <pc:sldMkLst>
          <pc:docMk/>
          <pc:sldMk cId="3640057697" sldId="275"/>
        </pc:sldMkLst>
        <pc:spChg chg="mod">
          <ac:chgData name="Kristina Mishra" userId="9a3c3a52984c3d96" providerId="LiveId" clId="{E1810266-07E8-4F2B-B4B6-C9518ECF9EC7}" dt="2021-05-06T04:09:33.404" v="81" actId="14100"/>
          <ac:spMkLst>
            <pc:docMk/>
            <pc:sldMk cId="3640057697" sldId="275"/>
            <ac:spMk id="2" creationId="{EA745027-C569-48E6-8A8A-BE7AF54B1AF0}"/>
          </ac:spMkLst>
        </pc:spChg>
        <pc:spChg chg="add del">
          <ac:chgData name="Kristina Mishra" userId="9a3c3a52984c3d96" providerId="LiveId" clId="{E1810266-07E8-4F2B-B4B6-C9518ECF9EC7}" dt="2021-05-06T04:09:16.172" v="75" actId="26606"/>
          <ac:spMkLst>
            <pc:docMk/>
            <pc:sldMk cId="3640057697" sldId="275"/>
            <ac:spMk id="9" creationId="{E45B1D5C-0827-4AF0-8186-11FC5A8B8B92}"/>
          </ac:spMkLst>
        </pc:spChg>
        <pc:spChg chg="add del">
          <ac:chgData name="Kristina Mishra" userId="9a3c3a52984c3d96" providerId="LiveId" clId="{E1810266-07E8-4F2B-B4B6-C9518ECF9EC7}" dt="2021-05-06T04:09:16.172" v="75" actId="26606"/>
          <ac:spMkLst>
            <pc:docMk/>
            <pc:sldMk cId="3640057697" sldId="275"/>
            <ac:spMk id="11" creationId="{99413ED5-9ED4-4772-BCE4-2BCAE6B12E35}"/>
          </ac:spMkLst>
        </pc:spChg>
        <pc:spChg chg="add del">
          <ac:chgData name="Kristina Mishra" userId="9a3c3a52984c3d96" providerId="LiveId" clId="{E1810266-07E8-4F2B-B4B6-C9518ECF9EC7}" dt="2021-05-06T04:09:16.172" v="75" actId="26606"/>
          <ac:spMkLst>
            <pc:docMk/>
            <pc:sldMk cId="3640057697" sldId="275"/>
            <ac:spMk id="13" creationId="{04357C93-F0CB-4A1C-8F77-4E9063789819}"/>
          </ac:spMkLst>
        </pc:spChg>
        <pc:spChg chg="add del">
          <ac:chgData name="Kristina Mishra" userId="9a3c3a52984c3d96" providerId="LiveId" clId="{E1810266-07E8-4F2B-B4B6-C9518ECF9EC7}" dt="2021-05-06T04:09:16.172" v="75" actId="26606"/>
          <ac:spMkLst>
            <pc:docMk/>
            <pc:sldMk cId="3640057697" sldId="275"/>
            <ac:spMk id="15" creationId="{90F533E9-6690-41A8-A372-4C6C622D028D}"/>
          </ac:spMkLst>
        </pc:spChg>
        <pc:spChg chg="add del">
          <ac:chgData name="Kristina Mishra" userId="9a3c3a52984c3d96" providerId="LiveId" clId="{E1810266-07E8-4F2B-B4B6-C9518ECF9EC7}" dt="2021-05-06T04:09:29.266" v="79" actId="26606"/>
          <ac:spMkLst>
            <pc:docMk/>
            <pc:sldMk cId="3640057697" sldId="275"/>
            <ac:spMk id="16" creationId="{B81933D1-5615-42C7-9C0B-4EB7105CCE2D}"/>
          </ac:spMkLst>
        </pc:spChg>
        <pc:spChg chg="add del">
          <ac:chgData name="Kristina Mishra" userId="9a3c3a52984c3d96" providerId="LiveId" clId="{E1810266-07E8-4F2B-B4B6-C9518ECF9EC7}" dt="2021-05-06T04:09:29.266" v="79" actId="26606"/>
          <ac:spMkLst>
            <pc:docMk/>
            <pc:sldMk cId="3640057697" sldId="275"/>
            <ac:spMk id="17" creationId="{20D5D19D-0789-4518-B5DC-D47ADF69D25A}"/>
          </ac:spMkLst>
        </pc:spChg>
        <pc:spChg chg="add del">
          <ac:chgData name="Kristina Mishra" userId="9a3c3a52984c3d96" providerId="LiveId" clId="{E1810266-07E8-4F2B-B4B6-C9518ECF9EC7}" dt="2021-05-06T04:09:29.266" v="79" actId="26606"/>
          <ac:spMkLst>
            <pc:docMk/>
            <pc:sldMk cId="3640057697" sldId="275"/>
            <ac:spMk id="18" creationId="{19C9EAEA-39D0-4B0E-A0EB-51E7B26740B1}"/>
          </ac:spMkLst>
        </pc:spChg>
        <pc:grpChg chg="add del">
          <ac:chgData name="Kristina Mishra" userId="9a3c3a52984c3d96" providerId="LiveId" clId="{E1810266-07E8-4F2B-B4B6-C9518ECF9EC7}" dt="2021-05-06T04:09:29.266" v="79" actId="26606"/>
          <ac:grpSpMkLst>
            <pc:docMk/>
            <pc:sldMk cId="3640057697" sldId="275"/>
            <ac:grpSpMk id="19" creationId="{032D8612-31EB-44CF-A1D0-14FD4C705424}"/>
          </ac:grpSpMkLst>
        </pc:grpChg>
        <pc:picChg chg="mod">
          <ac:chgData name="Kristina Mishra" userId="9a3c3a52984c3d96" providerId="LiveId" clId="{E1810266-07E8-4F2B-B4B6-C9518ECF9EC7}" dt="2021-05-06T04:09:29.266" v="79" actId="26606"/>
          <ac:picMkLst>
            <pc:docMk/>
            <pc:sldMk cId="3640057697" sldId="275"/>
            <ac:picMk id="4" creationId="{E7E79491-1974-4BEA-88A7-934B7B881DAB}"/>
          </ac:picMkLst>
        </pc:picChg>
        <pc:picChg chg="add mod">
          <ac:chgData name="Kristina Mishra" userId="9a3c3a52984c3d96" providerId="LiveId" clId="{E1810266-07E8-4F2B-B4B6-C9518ECF9EC7}" dt="2021-05-06T04:10:06.686" v="82"/>
          <ac:picMkLst>
            <pc:docMk/>
            <pc:sldMk cId="3640057697" sldId="275"/>
            <ac:picMk id="21" creationId="{2BB5E75F-45D2-4995-A15E-4DD624334210}"/>
          </ac:picMkLst>
        </pc:picChg>
      </pc:sldChg>
      <pc:sldChg chg="addSp modSp mod">
        <pc:chgData name="Kristina Mishra" userId="9a3c3a52984c3d96" providerId="LiveId" clId="{E1810266-07E8-4F2B-B4B6-C9518ECF9EC7}" dt="2021-05-06T04:26:32.631" v="139"/>
        <pc:sldMkLst>
          <pc:docMk/>
          <pc:sldMk cId="2038477838" sldId="276"/>
        </pc:sldMkLst>
        <pc:spChg chg="mod">
          <ac:chgData name="Kristina Mishra" userId="9a3c3a52984c3d96" providerId="LiveId" clId="{E1810266-07E8-4F2B-B4B6-C9518ECF9EC7}" dt="2021-05-06T04:15:16.281" v="109" actId="26606"/>
          <ac:spMkLst>
            <pc:docMk/>
            <pc:sldMk cId="2038477838" sldId="276"/>
            <ac:spMk id="2" creationId="{87763314-F1EB-4488-8FE9-A8847485FFBA}"/>
          </ac:spMkLst>
        </pc:spChg>
        <pc:spChg chg="add">
          <ac:chgData name="Kristina Mishra" userId="9a3c3a52984c3d96" providerId="LiveId" clId="{E1810266-07E8-4F2B-B4B6-C9518ECF9EC7}" dt="2021-05-06T04:15:16.281" v="109" actId="26606"/>
          <ac:spMkLst>
            <pc:docMk/>
            <pc:sldMk cId="2038477838" sldId="276"/>
            <ac:spMk id="14" creationId="{7DD77B92-CB36-4B20-A59A-59625E0F08AB}"/>
          </ac:spMkLst>
        </pc:spChg>
        <pc:spChg chg="add">
          <ac:chgData name="Kristina Mishra" userId="9a3c3a52984c3d96" providerId="LiveId" clId="{E1810266-07E8-4F2B-B4B6-C9518ECF9EC7}" dt="2021-05-06T04:15:16.281" v="109" actId="26606"/>
          <ac:spMkLst>
            <pc:docMk/>
            <pc:sldMk cId="2038477838" sldId="276"/>
            <ac:spMk id="23" creationId="{2C1BBA94-3F40-40AA-8BB9-E69E25E537C1}"/>
          </ac:spMkLst>
        </pc:spChg>
        <pc:grpChg chg="add">
          <ac:chgData name="Kristina Mishra" userId="9a3c3a52984c3d96" providerId="LiveId" clId="{E1810266-07E8-4F2B-B4B6-C9518ECF9EC7}" dt="2021-05-06T04:15:16.281" v="109" actId="26606"/>
          <ac:grpSpMkLst>
            <pc:docMk/>
            <pc:sldMk cId="2038477838" sldId="276"/>
            <ac:grpSpMk id="19" creationId="{B14B560F-9DD7-4302-A60B-EBD3EF59B073}"/>
          </ac:grpSpMkLst>
        </pc:grpChg>
        <pc:graphicFrameChg chg="mod modGraphic">
          <ac:chgData name="Kristina Mishra" userId="9a3c3a52984c3d96" providerId="LiveId" clId="{E1810266-07E8-4F2B-B4B6-C9518ECF9EC7}" dt="2021-05-06T04:15:16.281" v="109" actId="26606"/>
          <ac:graphicFrameMkLst>
            <pc:docMk/>
            <pc:sldMk cId="2038477838" sldId="276"/>
            <ac:graphicFrameMk id="12" creationId="{6727C75A-7CE4-46B3-B835-10DE484E3D45}"/>
          </ac:graphicFrameMkLst>
        </pc:graphicFrameChg>
        <pc:picChg chg="add mod">
          <ac:chgData name="Kristina Mishra" userId="9a3c3a52984c3d96" providerId="LiveId" clId="{E1810266-07E8-4F2B-B4B6-C9518ECF9EC7}" dt="2021-05-06T04:26:32.631" v="139"/>
          <ac:picMkLst>
            <pc:docMk/>
            <pc:sldMk cId="2038477838" sldId="276"/>
            <ac:picMk id="22" creationId="{0284632D-8798-47AF-91D9-E417D0CAF47E}"/>
          </ac:picMkLst>
        </pc:picChg>
      </pc:sldChg>
      <pc:sldChg chg="addSp delSp modSp mod modNotesTx">
        <pc:chgData name="Kristina Mishra" userId="9a3c3a52984c3d96" providerId="LiveId" clId="{E1810266-07E8-4F2B-B4B6-C9518ECF9EC7}" dt="2021-05-06T16:07:43.861" v="5350" actId="20577"/>
        <pc:sldMkLst>
          <pc:docMk/>
          <pc:sldMk cId="895745091" sldId="277"/>
        </pc:sldMkLst>
        <pc:spChg chg="mod">
          <ac:chgData name="Kristina Mishra" userId="9a3c3a52984c3d96" providerId="LiveId" clId="{E1810266-07E8-4F2B-B4B6-C9518ECF9EC7}" dt="2021-05-06T05:26:12.882" v="1396" actId="26606"/>
          <ac:spMkLst>
            <pc:docMk/>
            <pc:sldMk cId="895745091" sldId="277"/>
            <ac:spMk id="2" creationId="{DF2128C8-46CC-42DF-AFF6-6F52CCF970E9}"/>
          </ac:spMkLst>
        </pc:spChg>
        <pc:spChg chg="add del">
          <ac:chgData name="Kristina Mishra" userId="9a3c3a52984c3d96" providerId="LiveId" clId="{E1810266-07E8-4F2B-B4B6-C9518ECF9EC7}" dt="2021-05-06T04:17:13.280" v="117" actId="26606"/>
          <ac:spMkLst>
            <pc:docMk/>
            <pc:sldMk cId="895745091" sldId="277"/>
            <ac:spMk id="53" creationId="{69E6EFEE-6516-482C-B143-F97F9BF89D0E}"/>
          </ac:spMkLst>
        </pc:spChg>
        <pc:spChg chg="add del">
          <ac:chgData name="Kristina Mishra" userId="9a3c3a52984c3d96" providerId="LiveId" clId="{E1810266-07E8-4F2B-B4B6-C9518ECF9EC7}" dt="2021-05-06T04:17:13.280" v="117" actId="26606"/>
          <ac:spMkLst>
            <pc:docMk/>
            <pc:sldMk cId="895745091" sldId="277"/>
            <ac:spMk id="54" creationId="{3DF0D2C0-CD0C-470C-8851-D8B2CC417CB9}"/>
          </ac:spMkLst>
        </pc:spChg>
        <pc:spChg chg="add del">
          <ac:chgData name="Kristina Mishra" userId="9a3c3a52984c3d96" providerId="LiveId" clId="{E1810266-07E8-4F2B-B4B6-C9518ECF9EC7}" dt="2021-05-06T05:26:12.882" v="1396" actId="26606"/>
          <ac:spMkLst>
            <pc:docMk/>
            <pc:sldMk cId="895745091" sldId="277"/>
            <ac:spMk id="55" creationId="{955A2079-FA98-4876-80F0-72364A7D2EA4}"/>
          </ac:spMkLst>
        </pc:spChg>
        <pc:spChg chg="add del">
          <ac:chgData name="Kristina Mishra" userId="9a3c3a52984c3d96" providerId="LiveId" clId="{E1810266-07E8-4F2B-B4B6-C9518ECF9EC7}" dt="2021-05-06T04:16:18.435" v="113" actId="26606"/>
          <ac:spMkLst>
            <pc:docMk/>
            <pc:sldMk cId="895745091" sldId="277"/>
            <ac:spMk id="56" creationId="{5F879AC3-D4CE-493C-ADC7-06205677F4F8}"/>
          </ac:spMkLst>
        </pc:spChg>
        <pc:spChg chg="add del">
          <ac:chgData name="Kristina Mishra" userId="9a3c3a52984c3d96" providerId="LiveId" clId="{E1810266-07E8-4F2B-B4B6-C9518ECF9EC7}" dt="2021-05-06T04:16:18.435" v="113" actId="26606"/>
          <ac:spMkLst>
            <pc:docMk/>
            <pc:sldMk cId="895745091" sldId="277"/>
            <ac:spMk id="58" creationId="{736F0DFD-0954-464F-BF12-DD2E6F6E0380}"/>
          </ac:spMkLst>
        </pc:spChg>
        <pc:graphicFrameChg chg="mod ord modGraphic">
          <ac:chgData name="Kristina Mishra" userId="9a3c3a52984c3d96" providerId="LiveId" clId="{E1810266-07E8-4F2B-B4B6-C9518ECF9EC7}" dt="2021-05-06T05:41:02.153" v="1440" actId="20577"/>
          <ac:graphicFrameMkLst>
            <pc:docMk/>
            <pc:sldMk cId="895745091" sldId="277"/>
            <ac:graphicFrameMk id="50" creationId="{C5449D4A-45EB-4E09-BB2E-00C114F50615}"/>
          </ac:graphicFrameMkLst>
        </pc:graphicFrameChg>
        <pc:picChg chg="add del mod ord">
          <ac:chgData name="Kristina Mishra" userId="9a3c3a52984c3d96" providerId="LiveId" clId="{E1810266-07E8-4F2B-B4B6-C9518ECF9EC7}" dt="2021-05-06T06:31:27.300" v="2014" actId="1076"/>
          <ac:picMkLst>
            <pc:docMk/>
            <pc:sldMk cId="895745091" sldId="277"/>
            <ac:picMk id="51" creationId="{20C3CB8A-FB2C-46B5-AA2F-E2011DEC1095}"/>
          </ac:picMkLst>
        </pc:picChg>
      </pc:sldChg>
      <pc:sldChg chg="addSp delSp modSp mod setBg setFolMasterObjs modNotesTx">
        <pc:chgData name="Kristina Mishra" userId="9a3c3a52984c3d96" providerId="LiveId" clId="{E1810266-07E8-4F2B-B4B6-C9518ECF9EC7}" dt="2021-05-06T05:24:26.579" v="1381" actId="14100"/>
        <pc:sldMkLst>
          <pc:docMk/>
          <pc:sldMk cId="1174094182" sldId="278"/>
        </pc:sldMkLst>
        <pc:spChg chg="mod">
          <ac:chgData name="Kristina Mishra" userId="9a3c3a52984c3d96" providerId="LiveId" clId="{E1810266-07E8-4F2B-B4B6-C9518ECF9EC7}" dt="2021-05-06T05:24:26.579" v="1381" actId="14100"/>
          <ac:spMkLst>
            <pc:docMk/>
            <pc:sldMk cId="1174094182" sldId="278"/>
            <ac:spMk id="2" creationId="{736B3AFF-0FEA-4949-A7A8-42A739B0A6D0}"/>
          </ac:spMkLst>
        </pc:spChg>
        <pc:spChg chg="del mod">
          <ac:chgData name="Kristina Mishra" userId="9a3c3a52984c3d96" providerId="LiveId" clId="{E1810266-07E8-4F2B-B4B6-C9518ECF9EC7}" dt="2021-05-06T05:21:16.378" v="1165" actId="26606"/>
          <ac:spMkLst>
            <pc:docMk/>
            <pc:sldMk cId="1174094182" sldId="278"/>
            <ac:spMk id="3" creationId="{6D908E79-045F-46E4-9914-9B23C22B90D5}"/>
          </ac:spMkLst>
        </pc:spChg>
        <pc:spChg chg="add del">
          <ac:chgData name="Kristina Mishra" userId="9a3c3a52984c3d96" providerId="LiveId" clId="{E1810266-07E8-4F2B-B4B6-C9518ECF9EC7}" dt="2021-05-06T05:23:48.059" v="1378" actId="26606"/>
          <ac:spMkLst>
            <pc:docMk/>
            <pc:sldMk cId="1174094182" sldId="278"/>
            <ac:spMk id="9" creationId="{7517A47C-B2E5-4B79-8061-D74B1311AF6E}"/>
          </ac:spMkLst>
        </pc:spChg>
        <pc:spChg chg="add del">
          <ac:chgData name="Kristina Mishra" userId="9a3c3a52984c3d96" providerId="LiveId" clId="{E1810266-07E8-4F2B-B4B6-C9518ECF9EC7}" dt="2021-05-06T05:23:48.059" v="1378" actId="26606"/>
          <ac:spMkLst>
            <pc:docMk/>
            <pc:sldMk cId="1174094182" sldId="278"/>
            <ac:spMk id="11" creationId="{C505E780-2083-4CB5-A42A-5E0E2908ECC3}"/>
          </ac:spMkLst>
        </pc:spChg>
        <pc:spChg chg="add del">
          <ac:chgData name="Kristina Mishra" userId="9a3c3a52984c3d96" providerId="LiveId" clId="{E1810266-07E8-4F2B-B4B6-C9518ECF9EC7}" dt="2021-05-06T05:23:48.059" v="1378" actId="26606"/>
          <ac:spMkLst>
            <pc:docMk/>
            <pc:sldMk cId="1174094182" sldId="278"/>
            <ac:spMk id="13" creationId="{D2C0AE1C-0118-41AE-8A10-7CDCBF10E96F}"/>
          </ac:spMkLst>
        </pc:spChg>
        <pc:spChg chg="add del">
          <ac:chgData name="Kristina Mishra" userId="9a3c3a52984c3d96" providerId="LiveId" clId="{E1810266-07E8-4F2B-B4B6-C9518ECF9EC7}" dt="2021-05-06T05:23:48.059" v="1378" actId="26606"/>
          <ac:spMkLst>
            <pc:docMk/>
            <pc:sldMk cId="1174094182" sldId="278"/>
            <ac:spMk id="15" creationId="{463EEC44-1BA3-44ED-81FC-A644B04B2A44}"/>
          </ac:spMkLst>
        </pc:spChg>
        <pc:spChg chg="add del">
          <ac:chgData name="Kristina Mishra" userId="9a3c3a52984c3d96" providerId="LiveId" clId="{E1810266-07E8-4F2B-B4B6-C9518ECF9EC7}" dt="2021-05-06T05:23:02.107" v="1375" actId="26606"/>
          <ac:spMkLst>
            <pc:docMk/>
            <pc:sldMk cId="1174094182" sldId="278"/>
            <ac:spMk id="20" creationId="{98DED6BC-9A3E-48D4-AD7C-A56D63F547E8}"/>
          </ac:spMkLst>
        </pc:spChg>
        <pc:spChg chg="add del">
          <ac:chgData name="Kristina Mishra" userId="9a3c3a52984c3d96" providerId="LiveId" clId="{E1810266-07E8-4F2B-B4B6-C9518ECF9EC7}" dt="2021-05-06T05:23:02.107" v="1375" actId="26606"/>
          <ac:spMkLst>
            <pc:docMk/>
            <pc:sldMk cId="1174094182" sldId="278"/>
            <ac:spMk id="22" creationId="{6B6E033A-DB2E-49B8-B600-B38E0C280263}"/>
          </ac:spMkLst>
        </pc:spChg>
        <pc:spChg chg="add del">
          <ac:chgData name="Kristina Mishra" userId="9a3c3a52984c3d96" providerId="LiveId" clId="{E1810266-07E8-4F2B-B4B6-C9518ECF9EC7}" dt="2021-05-06T05:23:48.022" v="1377" actId="26606"/>
          <ac:spMkLst>
            <pc:docMk/>
            <pc:sldMk cId="1174094182" sldId="278"/>
            <ac:spMk id="24" creationId="{7517A47C-B2E5-4B79-8061-D74B1311AF6E}"/>
          </ac:spMkLst>
        </pc:spChg>
        <pc:spChg chg="add del">
          <ac:chgData name="Kristina Mishra" userId="9a3c3a52984c3d96" providerId="LiveId" clId="{E1810266-07E8-4F2B-B4B6-C9518ECF9EC7}" dt="2021-05-06T05:23:48.022" v="1377" actId="26606"/>
          <ac:spMkLst>
            <pc:docMk/>
            <pc:sldMk cId="1174094182" sldId="278"/>
            <ac:spMk id="25" creationId="{C505E780-2083-4CB5-A42A-5E0E2908ECC3}"/>
          </ac:spMkLst>
        </pc:spChg>
        <pc:spChg chg="add del">
          <ac:chgData name="Kristina Mishra" userId="9a3c3a52984c3d96" providerId="LiveId" clId="{E1810266-07E8-4F2B-B4B6-C9518ECF9EC7}" dt="2021-05-06T05:23:48.022" v="1377" actId="26606"/>
          <ac:spMkLst>
            <pc:docMk/>
            <pc:sldMk cId="1174094182" sldId="278"/>
            <ac:spMk id="26" creationId="{D2C0AE1C-0118-41AE-8A10-7CDCBF10E96F}"/>
          </ac:spMkLst>
        </pc:spChg>
        <pc:spChg chg="add del">
          <ac:chgData name="Kristina Mishra" userId="9a3c3a52984c3d96" providerId="LiveId" clId="{E1810266-07E8-4F2B-B4B6-C9518ECF9EC7}" dt="2021-05-06T05:23:48.022" v="1377" actId="26606"/>
          <ac:spMkLst>
            <pc:docMk/>
            <pc:sldMk cId="1174094182" sldId="278"/>
            <ac:spMk id="27" creationId="{463EEC44-1BA3-44ED-81FC-A644B04B2A44}"/>
          </ac:spMkLst>
        </pc:spChg>
        <pc:spChg chg="add del">
          <ac:chgData name="Kristina Mishra" userId="9a3c3a52984c3d96" providerId="LiveId" clId="{E1810266-07E8-4F2B-B4B6-C9518ECF9EC7}" dt="2021-05-06T05:23:58.341" v="1379" actId="26606"/>
          <ac:spMkLst>
            <pc:docMk/>
            <pc:sldMk cId="1174094182" sldId="278"/>
            <ac:spMk id="29" creationId="{98DED6BC-9A3E-48D4-AD7C-A56D63F547E8}"/>
          </ac:spMkLst>
        </pc:spChg>
        <pc:spChg chg="add del">
          <ac:chgData name="Kristina Mishra" userId="9a3c3a52984c3d96" providerId="LiveId" clId="{E1810266-07E8-4F2B-B4B6-C9518ECF9EC7}" dt="2021-05-06T05:23:58.341" v="1379" actId="26606"/>
          <ac:spMkLst>
            <pc:docMk/>
            <pc:sldMk cId="1174094182" sldId="278"/>
            <ac:spMk id="30" creationId="{6B6E033A-DB2E-49B8-B600-B38E0C280263}"/>
          </ac:spMkLst>
        </pc:spChg>
        <pc:spChg chg="add">
          <ac:chgData name="Kristina Mishra" userId="9a3c3a52984c3d96" providerId="LiveId" clId="{E1810266-07E8-4F2B-B4B6-C9518ECF9EC7}" dt="2021-05-06T05:23:58.341" v="1379" actId="26606"/>
          <ac:spMkLst>
            <pc:docMk/>
            <pc:sldMk cId="1174094182" sldId="278"/>
            <ac:spMk id="35" creationId="{257363FD-7E77-4145-9483-331A807ADF0E}"/>
          </ac:spMkLst>
        </pc:spChg>
        <pc:graphicFrameChg chg="add mod modGraphic">
          <ac:chgData name="Kristina Mishra" userId="9a3c3a52984c3d96" providerId="LiveId" clId="{E1810266-07E8-4F2B-B4B6-C9518ECF9EC7}" dt="2021-05-06T05:23:58.341" v="1379" actId="26606"/>
          <ac:graphicFrameMkLst>
            <pc:docMk/>
            <pc:sldMk cId="1174094182" sldId="278"/>
            <ac:graphicFrameMk id="5" creationId="{FC31D727-A323-427F-B865-ADD8F23020A2}"/>
          </ac:graphicFrameMkLst>
        </pc:graphicFrameChg>
        <pc:picChg chg="add mod">
          <ac:chgData name="Kristina Mishra" userId="9a3c3a52984c3d96" providerId="LiveId" clId="{E1810266-07E8-4F2B-B4B6-C9518ECF9EC7}" dt="2021-05-06T05:24:19.831" v="1380"/>
          <ac:picMkLst>
            <pc:docMk/>
            <pc:sldMk cId="1174094182" sldId="278"/>
            <ac:picMk id="18" creationId="{C919FFC3-A381-4510-86FC-DCFB081A16CD}"/>
          </ac:picMkLst>
        </pc:picChg>
      </pc:sldChg>
      <pc:sldChg chg="addSp delSp modSp mod setBg modNotesTx">
        <pc:chgData name="Kristina Mishra" userId="9a3c3a52984c3d96" providerId="LiveId" clId="{E1810266-07E8-4F2B-B4B6-C9518ECF9EC7}" dt="2021-05-06T06:32:13.926" v="2032" actId="20577"/>
        <pc:sldMkLst>
          <pc:docMk/>
          <pc:sldMk cId="3176742751" sldId="279"/>
        </pc:sldMkLst>
        <pc:spChg chg="mod">
          <ac:chgData name="Kristina Mishra" userId="9a3c3a52984c3d96" providerId="LiveId" clId="{E1810266-07E8-4F2B-B4B6-C9518ECF9EC7}" dt="2021-05-06T05:00:34.332" v="963" actId="26606"/>
          <ac:spMkLst>
            <pc:docMk/>
            <pc:sldMk cId="3176742751" sldId="279"/>
            <ac:spMk id="2" creationId="{10D3DD64-1996-4D0C-BCC9-FBD63D3BE28A}"/>
          </ac:spMkLst>
        </pc:spChg>
        <pc:spChg chg="add del mod">
          <ac:chgData name="Kristina Mishra" userId="9a3c3a52984c3d96" providerId="LiveId" clId="{E1810266-07E8-4F2B-B4B6-C9518ECF9EC7}" dt="2021-05-06T05:00:34.332" v="963" actId="26606"/>
          <ac:spMkLst>
            <pc:docMk/>
            <pc:sldMk cId="3176742751" sldId="279"/>
            <ac:spMk id="3" creationId="{FD72DE7A-D8FD-4177-B1DA-00EB832A0764}"/>
          </ac:spMkLst>
        </pc:spChg>
        <pc:spChg chg="add del mod">
          <ac:chgData name="Kristina Mishra" userId="9a3c3a52984c3d96" providerId="LiveId" clId="{E1810266-07E8-4F2B-B4B6-C9518ECF9EC7}" dt="2021-05-06T04:56:48.513" v="903"/>
          <ac:spMkLst>
            <pc:docMk/>
            <pc:sldMk cId="3176742751" sldId="279"/>
            <ac:spMk id="4" creationId="{321E8D97-63DF-4FC9-ADF1-A1E8D1725B35}"/>
          </ac:spMkLst>
        </pc:spChg>
        <pc:spChg chg="add">
          <ac:chgData name="Kristina Mishra" userId="9a3c3a52984c3d96" providerId="LiveId" clId="{E1810266-07E8-4F2B-B4B6-C9518ECF9EC7}" dt="2021-05-06T05:00:34.332" v="963" actId="26606"/>
          <ac:spMkLst>
            <pc:docMk/>
            <pc:sldMk cId="3176742751" sldId="279"/>
            <ac:spMk id="6" creationId="{5D84EFE8-C53A-44C4-B289-D1B42CF690B8}"/>
          </ac:spMkLst>
        </pc:spChg>
        <pc:spChg chg="add del">
          <ac:chgData name="Kristina Mishra" userId="9a3c3a52984c3d96" providerId="LiveId" clId="{E1810266-07E8-4F2B-B4B6-C9518ECF9EC7}" dt="2021-05-06T04:57:14.218" v="909" actId="26606"/>
          <ac:spMkLst>
            <pc:docMk/>
            <pc:sldMk cId="3176742751" sldId="279"/>
            <ac:spMk id="8" creationId="{DAF1966E-FD40-4A4A-B61B-C4DF7FA05F06}"/>
          </ac:spMkLst>
        </pc:spChg>
        <pc:spChg chg="add del">
          <ac:chgData name="Kristina Mishra" userId="9a3c3a52984c3d96" providerId="LiveId" clId="{E1810266-07E8-4F2B-B4B6-C9518ECF9EC7}" dt="2021-05-06T04:58:51.139" v="923" actId="26606"/>
          <ac:spMkLst>
            <pc:docMk/>
            <pc:sldMk cId="3176742751" sldId="279"/>
            <ac:spMk id="9" creationId="{2E442304-DDBD-4F7B-8017-36BCC863FB40}"/>
          </ac:spMkLst>
        </pc:spChg>
        <pc:spChg chg="add del">
          <ac:chgData name="Kristina Mishra" userId="9a3c3a52984c3d96" providerId="LiveId" clId="{E1810266-07E8-4F2B-B4B6-C9518ECF9EC7}" dt="2021-05-06T04:57:14.218" v="909" actId="26606"/>
          <ac:spMkLst>
            <pc:docMk/>
            <pc:sldMk cId="3176742751" sldId="279"/>
            <ac:spMk id="10" creationId="{047BFA19-D45E-416B-A404-7AF2F3F27017}"/>
          </ac:spMkLst>
        </pc:spChg>
        <pc:spChg chg="add del">
          <ac:chgData name="Kristina Mishra" userId="9a3c3a52984c3d96" providerId="LiveId" clId="{E1810266-07E8-4F2B-B4B6-C9518ECF9EC7}" dt="2021-05-06T04:58:51.139" v="923" actId="26606"/>
          <ac:spMkLst>
            <pc:docMk/>
            <pc:sldMk cId="3176742751" sldId="279"/>
            <ac:spMk id="11" creationId="{5E107275-3853-46FD-A241-DE4355A42675}"/>
          </ac:spMkLst>
        </pc:spChg>
        <pc:spChg chg="add del">
          <ac:chgData name="Kristina Mishra" userId="9a3c3a52984c3d96" providerId="LiveId" clId="{E1810266-07E8-4F2B-B4B6-C9518ECF9EC7}" dt="2021-05-06T04:57:14.218" v="909" actId="26606"/>
          <ac:spMkLst>
            <pc:docMk/>
            <pc:sldMk cId="3176742751" sldId="279"/>
            <ac:spMk id="12" creationId="{8E0105E7-23DB-4CF2-8258-FF47C7620F6E}"/>
          </ac:spMkLst>
        </pc:spChg>
        <pc:spChg chg="add del">
          <ac:chgData name="Kristina Mishra" userId="9a3c3a52984c3d96" providerId="LiveId" clId="{E1810266-07E8-4F2B-B4B6-C9518ECF9EC7}" dt="2021-05-06T04:57:14.218" v="909" actId="26606"/>
          <ac:spMkLst>
            <pc:docMk/>
            <pc:sldMk cId="3176742751" sldId="279"/>
            <ac:spMk id="14" creationId="{074B4F7D-14B2-478B-8BF5-01E4E0C5D263}"/>
          </ac:spMkLst>
        </pc:spChg>
        <pc:spChg chg="add del">
          <ac:chgData name="Kristina Mishra" userId="9a3c3a52984c3d96" providerId="LiveId" clId="{E1810266-07E8-4F2B-B4B6-C9518ECF9EC7}" dt="2021-05-06T04:57:15.951" v="911" actId="26606"/>
          <ac:spMkLst>
            <pc:docMk/>
            <pc:sldMk cId="3176742751" sldId="279"/>
            <ac:spMk id="16" creationId="{B6D861F1-F386-4A7D-A4BF-3BEB82DEBA86}"/>
          </ac:spMkLst>
        </pc:spChg>
        <pc:spChg chg="add del">
          <ac:chgData name="Kristina Mishra" userId="9a3c3a52984c3d96" providerId="LiveId" clId="{E1810266-07E8-4F2B-B4B6-C9518ECF9EC7}" dt="2021-05-06T04:57:15.951" v="911" actId="26606"/>
          <ac:spMkLst>
            <pc:docMk/>
            <pc:sldMk cId="3176742751" sldId="279"/>
            <ac:spMk id="17" creationId="{562DFC44-A40C-4573-9230-B3EDB3EC8EEB}"/>
          </ac:spMkLst>
        </pc:spChg>
        <pc:spChg chg="add del">
          <ac:chgData name="Kristina Mishra" userId="9a3c3a52984c3d96" providerId="LiveId" clId="{E1810266-07E8-4F2B-B4B6-C9518ECF9EC7}" dt="2021-05-06T04:57:15.951" v="911" actId="26606"/>
          <ac:spMkLst>
            <pc:docMk/>
            <pc:sldMk cId="3176742751" sldId="279"/>
            <ac:spMk id="18" creationId="{15589D35-CF9F-4DE9-A792-8571A09E9BC9}"/>
          </ac:spMkLst>
        </pc:spChg>
        <pc:spChg chg="add del">
          <ac:chgData name="Kristina Mishra" userId="9a3c3a52984c3d96" providerId="LiveId" clId="{E1810266-07E8-4F2B-B4B6-C9518ECF9EC7}" dt="2021-05-06T04:57:19.384" v="913" actId="26606"/>
          <ac:spMkLst>
            <pc:docMk/>
            <pc:sldMk cId="3176742751" sldId="279"/>
            <ac:spMk id="20" creationId="{DAF1966E-FD40-4A4A-B61B-C4DF7FA05F06}"/>
          </ac:spMkLst>
        </pc:spChg>
        <pc:spChg chg="add del">
          <ac:chgData name="Kristina Mishra" userId="9a3c3a52984c3d96" providerId="LiveId" clId="{E1810266-07E8-4F2B-B4B6-C9518ECF9EC7}" dt="2021-05-06T04:57:19.384" v="913" actId="26606"/>
          <ac:spMkLst>
            <pc:docMk/>
            <pc:sldMk cId="3176742751" sldId="279"/>
            <ac:spMk id="21" creationId="{047BFA19-D45E-416B-A404-7AF2F3F27017}"/>
          </ac:spMkLst>
        </pc:spChg>
        <pc:spChg chg="add del">
          <ac:chgData name="Kristina Mishra" userId="9a3c3a52984c3d96" providerId="LiveId" clId="{E1810266-07E8-4F2B-B4B6-C9518ECF9EC7}" dt="2021-05-06T04:57:19.384" v="913" actId="26606"/>
          <ac:spMkLst>
            <pc:docMk/>
            <pc:sldMk cId="3176742751" sldId="279"/>
            <ac:spMk id="22" creationId="{8E0105E7-23DB-4CF2-8258-FF47C7620F6E}"/>
          </ac:spMkLst>
        </pc:spChg>
        <pc:spChg chg="add del">
          <ac:chgData name="Kristina Mishra" userId="9a3c3a52984c3d96" providerId="LiveId" clId="{E1810266-07E8-4F2B-B4B6-C9518ECF9EC7}" dt="2021-05-06T04:57:19.384" v="913" actId="26606"/>
          <ac:spMkLst>
            <pc:docMk/>
            <pc:sldMk cId="3176742751" sldId="279"/>
            <ac:spMk id="23" creationId="{074B4F7D-14B2-478B-8BF5-01E4E0C5D263}"/>
          </ac:spMkLst>
        </pc:spChg>
        <pc:spChg chg="add del">
          <ac:chgData name="Kristina Mishra" userId="9a3c3a52984c3d96" providerId="LiveId" clId="{E1810266-07E8-4F2B-B4B6-C9518ECF9EC7}" dt="2021-05-06T04:57:24.968" v="915" actId="26606"/>
          <ac:spMkLst>
            <pc:docMk/>
            <pc:sldMk cId="3176742751" sldId="279"/>
            <ac:spMk id="25" creationId="{CBB2B1F0-0DD6-4744-9A46-7A344FB48E40}"/>
          </ac:spMkLst>
        </pc:spChg>
        <pc:spChg chg="add del">
          <ac:chgData name="Kristina Mishra" userId="9a3c3a52984c3d96" providerId="LiveId" clId="{E1810266-07E8-4F2B-B4B6-C9518ECF9EC7}" dt="2021-05-06T04:57:24.968" v="915" actId="26606"/>
          <ac:spMkLst>
            <pc:docMk/>
            <pc:sldMk cId="3176742751" sldId="279"/>
            <ac:spMk id="26" creationId="{52D502E5-F6B4-4D58-B4AE-FC466FF15EE8}"/>
          </ac:spMkLst>
        </pc:spChg>
        <pc:spChg chg="add del">
          <ac:chgData name="Kristina Mishra" userId="9a3c3a52984c3d96" providerId="LiveId" clId="{E1810266-07E8-4F2B-B4B6-C9518ECF9EC7}" dt="2021-05-06T04:57:24.968" v="915" actId="26606"/>
          <ac:spMkLst>
            <pc:docMk/>
            <pc:sldMk cId="3176742751" sldId="279"/>
            <ac:spMk id="27" creationId="{9DECDBF4-02B6-4BB4-B65B-B8107AD6A9E8}"/>
          </ac:spMkLst>
        </pc:spChg>
        <pc:spChg chg="add del">
          <ac:chgData name="Kristina Mishra" userId="9a3c3a52984c3d96" providerId="LiveId" clId="{E1810266-07E8-4F2B-B4B6-C9518ECF9EC7}" dt="2021-05-06T04:57:28.172" v="917" actId="26606"/>
          <ac:spMkLst>
            <pc:docMk/>
            <pc:sldMk cId="3176742751" sldId="279"/>
            <ac:spMk id="29" creationId="{E777E57D-6A88-4B5B-A068-2BA7FF4E8CCA}"/>
          </ac:spMkLst>
        </pc:spChg>
        <pc:spChg chg="add del">
          <ac:chgData name="Kristina Mishra" userId="9a3c3a52984c3d96" providerId="LiveId" clId="{E1810266-07E8-4F2B-B4B6-C9518ECF9EC7}" dt="2021-05-06T04:57:28.172" v="917" actId="26606"/>
          <ac:spMkLst>
            <pc:docMk/>
            <pc:sldMk cId="3176742751" sldId="279"/>
            <ac:spMk id="30" creationId="{F7117410-A2A4-4085-9ADC-46744551DBDE}"/>
          </ac:spMkLst>
        </pc:spChg>
        <pc:spChg chg="add del">
          <ac:chgData name="Kristina Mishra" userId="9a3c3a52984c3d96" providerId="LiveId" clId="{E1810266-07E8-4F2B-B4B6-C9518ECF9EC7}" dt="2021-05-06T04:57:28.172" v="917" actId="26606"/>
          <ac:spMkLst>
            <pc:docMk/>
            <pc:sldMk cId="3176742751" sldId="279"/>
            <ac:spMk id="31" creationId="{99F74EB5-E547-4FB4-95F5-BCC788F3C4A0}"/>
          </ac:spMkLst>
        </pc:spChg>
        <pc:spChg chg="add del">
          <ac:chgData name="Kristina Mishra" userId="9a3c3a52984c3d96" providerId="LiveId" clId="{E1810266-07E8-4F2B-B4B6-C9518ECF9EC7}" dt="2021-05-06T04:57:53.778" v="919" actId="26606"/>
          <ac:spMkLst>
            <pc:docMk/>
            <pc:sldMk cId="3176742751" sldId="279"/>
            <ac:spMk id="33" creationId="{DFF41957-CB66-48E8-B537-EBB53B6785F9}"/>
          </ac:spMkLst>
        </pc:spChg>
        <pc:spChg chg="add del">
          <ac:chgData name="Kristina Mishra" userId="9a3c3a52984c3d96" providerId="LiveId" clId="{E1810266-07E8-4F2B-B4B6-C9518ECF9EC7}" dt="2021-05-06T04:57:53.778" v="919" actId="26606"/>
          <ac:spMkLst>
            <pc:docMk/>
            <pc:sldMk cId="3176742751" sldId="279"/>
            <ac:spMk id="34" creationId="{801E4ADA-0EA9-4930-846E-3C11E8BED6DD}"/>
          </ac:spMkLst>
        </pc:spChg>
        <pc:spChg chg="add del">
          <ac:chgData name="Kristina Mishra" userId="9a3c3a52984c3d96" providerId="LiveId" clId="{E1810266-07E8-4F2B-B4B6-C9518ECF9EC7}" dt="2021-05-06T04:57:53.778" v="919" actId="26606"/>
          <ac:spMkLst>
            <pc:docMk/>
            <pc:sldMk cId="3176742751" sldId="279"/>
            <ac:spMk id="35" creationId="{FB92FFCE-0C90-454E-AA25-D4EE9A6C39C5}"/>
          </ac:spMkLst>
        </pc:spChg>
        <pc:spChg chg="add del">
          <ac:chgData name="Kristina Mishra" userId="9a3c3a52984c3d96" providerId="LiveId" clId="{E1810266-07E8-4F2B-B4B6-C9518ECF9EC7}" dt="2021-05-06T04:58:03.810" v="921" actId="26606"/>
          <ac:spMkLst>
            <pc:docMk/>
            <pc:sldMk cId="3176742751" sldId="279"/>
            <ac:spMk id="37" creationId="{AC17DE74-01C9-4859-B65A-85CF999E8580}"/>
          </ac:spMkLst>
        </pc:spChg>
        <pc:spChg chg="add del">
          <ac:chgData name="Kristina Mishra" userId="9a3c3a52984c3d96" providerId="LiveId" clId="{E1810266-07E8-4F2B-B4B6-C9518ECF9EC7}" dt="2021-05-06T04:58:03.810" v="921" actId="26606"/>
          <ac:spMkLst>
            <pc:docMk/>
            <pc:sldMk cId="3176742751" sldId="279"/>
            <ac:spMk id="38" creationId="{068C0432-0E90-4CC1-8CD3-D44A90DF07EF}"/>
          </ac:spMkLst>
        </pc:spChg>
        <pc:graphicFrameChg chg="add del">
          <ac:chgData name="Kristina Mishra" userId="9a3c3a52984c3d96" providerId="LiveId" clId="{E1810266-07E8-4F2B-B4B6-C9518ECF9EC7}" dt="2021-05-06T04:58:51.139" v="923" actId="26606"/>
          <ac:graphicFrameMkLst>
            <pc:docMk/>
            <pc:sldMk cId="3176742751" sldId="279"/>
            <ac:graphicFrameMk id="5" creationId="{A6AA0FA0-367D-4A5A-959E-8EB25F178848}"/>
          </ac:graphicFrameMkLst>
        </pc:graphicFrameChg>
        <pc:graphicFrameChg chg="add mod">
          <ac:chgData name="Kristina Mishra" userId="9a3c3a52984c3d96" providerId="LiveId" clId="{E1810266-07E8-4F2B-B4B6-C9518ECF9EC7}" dt="2021-05-06T06:32:13.926" v="2032" actId="20577"/>
          <ac:graphicFrameMkLst>
            <pc:docMk/>
            <pc:sldMk cId="3176742751" sldId="279"/>
            <ac:graphicFrameMk id="7" creationId="{80EF9E1A-CE02-4906-8D3F-E20670E55E52}"/>
          </ac:graphicFrameMkLst>
        </pc:graphicFrameChg>
        <pc:picChg chg="add mod">
          <ac:chgData name="Kristina Mishra" userId="9a3c3a52984c3d96" providerId="LiveId" clId="{E1810266-07E8-4F2B-B4B6-C9518ECF9EC7}" dt="2021-05-06T06:31:31.541" v="2015"/>
          <ac:picMkLst>
            <pc:docMk/>
            <pc:sldMk cId="3176742751" sldId="279"/>
            <ac:picMk id="5" creationId="{0990AD85-AE16-485E-934D-AE0D29B1C1BB}"/>
          </ac:picMkLst>
        </pc:picChg>
      </pc:sldChg>
      <pc:sldChg chg="addSp delSp modSp mod setBg modNotesTx">
        <pc:chgData name="Kristina Mishra" userId="9a3c3a52984c3d96" providerId="LiveId" clId="{E1810266-07E8-4F2B-B4B6-C9518ECF9EC7}" dt="2021-05-06T16:12:46.154" v="5950" actId="313"/>
        <pc:sldMkLst>
          <pc:docMk/>
          <pc:sldMk cId="185058106" sldId="280"/>
        </pc:sldMkLst>
        <pc:spChg chg="del">
          <ac:chgData name="Kristina Mishra" userId="9a3c3a52984c3d96" providerId="LiveId" clId="{E1810266-07E8-4F2B-B4B6-C9518ECF9EC7}" dt="2021-05-06T05:26:49.735" v="1400" actId="478"/>
          <ac:spMkLst>
            <pc:docMk/>
            <pc:sldMk cId="185058106" sldId="280"/>
            <ac:spMk id="2" creationId="{E5311E4C-188B-489C-9E09-321044A0DEF8}"/>
          </ac:spMkLst>
        </pc:spChg>
        <pc:spChg chg="mod">
          <ac:chgData name="Kristina Mishra" userId="9a3c3a52984c3d96" providerId="LiveId" clId="{E1810266-07E8-4F2B-B4B6-C9518ECF9EC7}" dt="2021-05-06T05:27:54.361" v="1405" actId="26606"/>
          <ac:spMkLst>
            <pc:docMk/>
            <pc:sldMk cId="185058106" sldId="280"/>
            <ac:spMk id="3" creationId="{B947856F-0A0B-4EDC-9761-09EFEEE70CF9}"/>
          </ac:spMkLst>
        </pc:spChg>
        <pc:spChg chg="add del mod">
          <ac:chgData name="Kristina Mishra" userId="9a3c3a52984c3d96" providerId="LiveId" clId="{E1810266-07E8-4F2B-B4B6-C9518ECF9EC7}" dt="2021-05-06T05:26:53.931" v="1401" actId="478"/>
          <ac:spMkLst>
            <pc:docMk/>
            <pc:sldMk cId="185058106" sldId="280"/>
            <ac:spMk id="5" creationId="{436DC7AB-1972-4607-AE81-A65859DA1C23}"/>
          </ac:spMkLst>
        </pc:spChg>
        <pc:spChg chg="add del">
          <ac:chgData name="Kristina Mishra" userId="9a3c3a52984c3d96" providerId="LiveId" clId="{E1810266-07E8-4F2B-B4B6-C9518ECF9EC7}" dt="2021-05-06T05:27:54.354" v="1404" actId="26606"/>
          <ac:spMkLst>
            <pc:docMk/>
            <pc:sldMk cId="185058106" sldId="280"/>
            <ac:spMk id="8" creationId="{DAF1966E-FD40-4A4A-B61B-C4DF7FA05F06}"/>
          </ac:spMkLst>
        </pc:spChg>
        <pc:spChg chg="add del">
          <ac:chgData name="Kristina Mishra" userId="9a3c3a52984c3d96" providerId="LiveId" clId="{E1810266-07E8-4F2B-B4B6-C9518ECF9EC7}" dt="2021-05-06T05:27:54.354" v="1404" actId="26606"/>
          <ac:spMkLst>
            <pc:docMk/>
            <pc:sldMk cId="185058106" sldId="280"/>
            <ac:spMk id="10" creationId="{047BFA19-D45E-416B-A404-7AF2F3F27017}"/>
          </ac:spMkLst>
        </pc:spChg>
        <pc:spChg chg="add del">
          <ac:chgData name="Kristina Mishra" userId="9a3c3a52984c3d96" providerId="LiveId" clId="{E1810266-07E8-4F2B-B4B6-C9518ECF9EC7}" dt="2021-05-06T05:27:54.354" v="1404" actId="26606"/>
          <ac:spMkLst>
            <pc:docMk/>
            <pc:sldMk cId="185058106" sldId="280"/>
            <ac:spMk id="12" creationId="{8E0105E7-23DB-4CF2-8258-FF47C7620F6E}"/>
          </ac:spMkLst>
        </pc:spChg>
        <pc:spChg chg="add del">
          <ac:chgData name="Kristina Mishra" userId="9a3c3a52984c3d96" providerId="LiveId" clId="{E1810266-07E8-4F2B-B4B6-C9518ECF9EC7}" dt="2021-05-06T05:27:54.354" v="1404" actId="26606"/>
          <ac:spMkLst>
            <pc:docMk/>
            <pc:sldMk cId="185058106" sldId="280"/>
            <ac:spMk id="14" creationId="{074B4F7D-14B2-478B-8BF5-01E4E0C5D263}"/>
          </ac:spMkLst>
        </pc:spChg>
        <pc:spChg chg="add">
          <ac:chgData name="Kristina Mishra" userId="9a3c3a52984c3d96" providerId="LiveId" clId="{E1810266-07E8-4F2B-B4B6-C9518ECF9EC7}" dt="2021-05-06T05:27:54.361" v="1405" actId="26606"/>
          <ac:spMkLst>
            <pc:docMk/>
            <pc:sldMk cId="185058106" sldId="280"/>
            <ac:spMk id="16" creationId="{CBB2B1F0-0DD6-4744-9A46-7A344FB48E40}"/>
          </ac:spMkLst>
        </pc:spChg>
        <pc:spChg chg="add">
          <ac:chgData name="Kristina Mishra" userId="9a3c3a52984c3d96" providerId="LiveId" clId="{E1810266-07E8-4F2B-B4B6-C9518ECF9EC7}" dt="2021-05-06T05:27:54.361" v="1405" actId="26606"/>
          <ac:spMkLst>
            <pc:docMk/>
            <pc:sldMk cId="185058106" sldId="280"/>
            <ac:spMk id="17" creationId="{52D502E5-F6B4-4D58-B4AE-FC466FF15EE8}"/>
          </ac:spMkLst>
        </pc:spChg>
        <pc:spChg chg="add">
          <ac:chgData name="Kristina Mishra" userId="9a3c3a52984c3d96" providerId="LiveId" clId="{E1810266-07E8-4F2B-B4B6-C9518ECF9EC7}" dt="2021-05-06T05:27:54.361" v="1405" actId="26606"/>
          <ac:spMkLst>
            <pc:docMk/>
            <pc:sldMk cId="185058106" sldId="280"/>
            <ac:spMk id="18" creationId="{9DECDBF4-02B6-4BB4-B65B-B8107AD6A9E8}"/>
          </ac:spMkLst>
        </pc:spChg>
      </pc:sldChg>
      <pc:sldChg chg="addSp modSp mod modNotesTx">
        <pc:chgData name="Kristina Mishra" userId="9a3c3a52984c3d96" providerId="LiveId" clId="{E1810266-07E8-4F2B-B4B6-C9518ECF9EC7}" dt="2021-05-06T15:14:51.397" v="4230" actId="20577"/>
        <pc:sldMkLst>
          <pc:docMk/>
          <pc:sldMk cId="2918837890" sldId="281"/>
        </pc:sldMkLst>
        <pc:spChg chg="mod">
          <ac:chgData name="Kristina Mishra" userId="9a3c3a52984c3d96" providerId="LiveId" clId="{E1810266-07E8-4F2B-B4B6-C9518ECF9EC7}" dt="2021-05-06T03:56:04.032" v="2" actId="26606"/>
          <ac:spMkLst>
            <pc:docMk/>
            <pc:sldMk cId="2918837890" sldId="281"/>
            <ac:spMk id="2" creationId="{1C1EADDF-EED4-4DB4-B55B-7338C67F9FE9}"/>
          </ac:spMkLst>
        </pc:spChg>
        <pc:spChg chg="add">
          <ac:chgData name="Kristina Mishra" userId="9a3c3a52984c3d96" providerId="LiveId" clId="{E1810266-07E8-4F2B-B4B6-C9518ECF9EC7}" dt="2021-05-06T03:56:04.032" v="2" actId="26606"/>
          <ac:spMkLst>
            <pc:docMk/>
            <pc:sldMk cId="2918837890" sldId="281"/>
            <ac:spMk id="10" creationId="{955A2079-FA98-4876-80F0-72364A7D2EA4}"/>
          </ac:spMkLst>
        </pc:spChg>
        <pc:graphicFrameChg chg="mod modGraphic">
          <ac:chgData name="Kristina Mishra" userId="9a3c3a52984c3d96" providerId="LiveId" clId="{E1810266-07E8-4F2B-B4B6-C9518ECF9EC7}" dt="2021-05-06T03:56:04.032" v="2" actId="26606"/>
          <ac:graphicFrameMkLst>
            <pc:docMk/>
            <pc:sldMk cId="2918837890" sldId="281"/>
            <ac:graphicFrameMk id="5" creationId="{46BE1428-5706-4013-803B-549C7450FC53}"/>
          </ac:graphicFrameMkLst>
        </pc:graphicFrameChg>
        <pc:picChg chg="add mod">
          <ac:chgData name="Kristina Mishra" userId="9a3c3a52984c3d96" providerId="LiveId" clId="{E1810266-07E8-4F2B-B4B6-C9518ECF9EC7}" dt="2021-05-06T04:02:12.099" v="34"/>
          <ac:picMkLst>
            <pc:docMk/>
            <pc:sldMk cId="2918837890" sldId="281"/>
            <ac:picMk id="12" creationId="{5C3F7D27-9423-4656-B26A-65DAECFBCE58}"/>
          </ac:picMkLst>
        </pc:picChg>
      </pc:sldChg>
      <pc:sldChg chg="modSp del mod">
        <pc:chgData name="Kristina Mishra" userId="9a3c3a52984c3d96" providerId="LiveId" clId="{E1810266-07E8-4F2B-B4B6-C9518ECF9EC7}" dt="2021-05-06T05:37:39.512" v="1411" actId="2696"/>
        <pc:sldMkLst>
          <pc:docMk/>
          <pc:sldMk cId="1104586851" sldId="283"/>
        </pc:sldMkLst>
        <pc:spChg chg="mod">
          <ac:chgData name="Kristina Mishra" userId="9a3c3a52984c3d96" providerId="LiveId" clId="{E1810266-07E8-4F2B-B4B6-C9518ECF9EC7}" dt="2021-05-06T05:37:25.357" v="1409" actId="21"/>
          <ac:spMkLst>
            <pc:docMk/>
            <pc:sldMk cId="1104586851" sldId="283"/>
            <ac:spMk id="3" creationId="{36DFCD28-E400-424E-8977-A652FB08CDEC}"/>
          </ac:spMkLst>
        </pc:spChg>
      </pc:sldChg>
      <pc:sldChg chg="addSp modSp mod">
        <pc:chgData name="Kristina Mishra" userId="9a3c3a52984c3d96" providerId="LiveId" clId="{E1810266-07E8-4F2B-B4B6-C9518ECF9EC7}" dt="2021-05-06T05:02:57.895" v="973" actId="1076"/>
        <pc:sldMkLst>
          <pc:docMk/>
          <pc:sldMk cId="3804030779" sldId="312"/>
        </pc:sldMkLst>
        <pc:spChg chg="mod">
          <ac:chgData name="Kristina Mishra" userId="9a3c3a52984c3d96" providerId="LiveId" clId="{E1810266-07E8-4F2B-B4B6-C9518ECF9EC7}" dt="2021-05-06T05:02:55.302" v="972" actId="1076"/>
          <ac:spMkLst>
            <pc:docMk/>
            <pc:sldMk cId="3804030779" sldId="312"/>
            <ac:spMk id="2" creationId="{E8AE493E-9A30-E043-B390-C7F87CD71294}"/>
          </ac:spMkLst>
        </pc:spChg>
        <pc:picChg chg="add mod">
          <ac:chgData name="Kristina Mishra" userId="9a3c3a52984c3d96" providerId="LiveId" clId="{E1810266-07E8-4F2B-B4B6-C9518ECF9EC7}" dt="2021-05-06T05:02:57.895" v="973" actId="1076"/>
          <ac:picMkLst>
            <pc:docMk/>
            <pc:sldMk cId="3804030779" sldId="312"/>
            <ac:picMk id="70" creationId="{280C4AD4-52D4-4C35-A0CB-2141A6495578}"/>
          </ac:picMkLst>
        </pc:picChg>
      </pc:sldChg>
      <pc:sldChg chg="addSp modSp mod">
        <pc:chgData name="Kristina Mishra" userId="9a3c3a52984c3d96" providerId="LiveId" clId="{E1810266-07E8-4F2B-B4B6-C9518ECF9EC7}" dt="2021-05-06T05:04:55.104" v="988" actId="1076"/>
        <pc:sldMkLst>
          <pc:docMk/>
          <pc:sldMk cId="2791453279" sldId="315"/>
        </pc:sldMkLst>
        <pc:spChg chg="mod">
          <ac:chgData name="Kristina Mishra" userId="9a3c3a52984c3d96" providerId="LiveId" clId="{E1810266-07E8-4F2B-B4B6-C9518ECF9EC7}" dt="2021-05-06T05:04:55.104" v="988" actId="1076"/>
          <ac:spMkLst>
            <pc:docMk/>
            <pc:sldMk cId="2791453279" sldId="315"/>
            <ac:spMk id="4" creationId="{B0CEB23E-2334-4D4D-BB38-4AD511BC8527}"/>
          </ac:spMkLst>
        </pc:spChg>
        <pc:spChg chg="mod">
          <ac:chgData name="Kristina Mishra" userId="9a3c3a52984c3d96" providerId="LiveId" clId="{E1810266-07E8-4F2B-B4B6-C9518ECF9EC7}" dt="2021-05-06T05:04:55.104" v="988" actId="1076"/>
          <ac:spMkLst>
            <pc:docMk/>
            <pc:sldMk cId="2791453279" sldId="315"/>
            <ac:spMk id="5" creationId="{8B7E1C92-98C4-4956-A2FC-1EB5B7599E60}"/>
          </ac:spMkLst>
        </pc:spChg>
        <pc:spChg chg="mod">
          <ac:chgData name="Kristina Mishra" userId="9a3c3a52984c3d96" providerId="LiveId" clId="{E1810266-07E8-4F2B-B4B6-C9518ECF9EC7}" dt="2021-05-06T05:04:55.104" v="988" actId="1076"/>
          <ac:spMkLst>
            <pc:docMk/>
            <pc:sldMk cId="2791453279" sldId="315"/>
            <ac:spMk id="6" creationId="{6DA3E6C4-3240-4EA9-A8A4-6FCE10B32D37}"/>
          </ac:spMkLst>
        </pc:spChg>
        <pc:spChg chg="mod">
          <ac:chgData name="Kristina Mishra" userId="9a3c3a52984c3d96" providerId="LiveId" clId="{E1810266-07E8-4F2B-B4B6-C9518ECF9EC7}" dt="2021-05-06T05:04:55.104" v="988" actId="1076"/>
          <ac:spMkLst>
            <pc:docMk/>
            <pc:sldMk cId="2791453279" sldId="315"/>
            <ac:spMk id="7" creationId="{986851C5-C40F-4E84-B063-E1045826F89A}"/>
          </ac:spMkLst>
        </pc:spChg>
        <pc:spChg chg="mod">
          <ac:chgData name="Kristina Mishra" userId="9a3c3a52984c3d96" providerId="LiveId" clId="{E1810266-07E8-4F2B-B4B6-C9518ECF9EC7}" dt="2021-05-06T05:04:55.104" v="988" actId="1076"/>
          <ac:spMkLst>
            <pc:docMk/>
            <pc:sldMk cId="2791453279" sldId="315"/>
            <ac:spMk id="8" creationId="{28370437-D3E0-451A-A799-49B729822F86}"/>
          </ac:spMkLst>
        </pc:spChg>
        <pc:spChg chg="mod">
          <ac:chgData name="Kristina Mishra" userId="9a3c3a52984c3d96" providerId="LiveId" clId="{E1810266-07E8-4F2B-B4B6-C9518ECF9EC7}" dt="2021-05-06T05:04:36.030" v="987" actId="1076"/>
          <ac:spMkLst>
            <pc:docMk/>
            <pc:sldMk cId="2791453279" sldId="315"/>
            <ac:spMk id="34" creationId="{F78E7F64-3F94-4C47-8DDF-821F926D9B48}"/>
          </ac:spMkLst>
        </pc:spChg>
        <pc:picChg chg="mod">
          <ac:chgData name="Kristina Mishra" userId="9a3c3a52984c3d96" providerId="LiveId" clId="{E1810266-07E8-4F2B-B4B6-C9518ECF9EC7}" dt="2021-05-06T05:04:55.104" v="988" actId="1076"/>
          <ac:picMkLst>
            <pc:docMk/>
            <pc:sldMk cId="2791453279" sldId="315"/>
            <ac:picMk id="3" creationId="{46B72F4C-EDF2-463A-BD48-268564149866}"/>
          </ac:picMkLst>
        </pc:picChg>
        <pc:picChg chg="mod">
          <ac:chgData name="Kristina Mishra" userId="9a3c3a52984c3d96" providerId="LiveId" clId="{E1810266-07E8-4F2B-B4B6-C9518ECF9EC7}" dt="2021-05-06T05:04:55.104" v="988" actId="1076"/>
          <ac:picMkLst>
            <pc:docMk/>
            <pc:sldMk cId="2791453279" sldId="315"/>
            <ac:picMk id="11" creationId="{771D8E27-9429-4A21-8D69-1C1B3ED1E035}"/>
          </ac:picMkLst>
        </pc:picChg>
        <pc:picChg chg="mod">
          <ac:chgData name="Kristina Mishra" userId="9a3c3a52984c3d96" providerId="LiveId" clId="{E1810266-07E8-4F2B-B4B6-C9518ECF9EC7}" dt="2021-05-06T05:04:55.104" v="988" actId="1076"/>
          <ac:picMkLst>
            <pc:docMk/>
            <pc:sldMk cId="2791453279" sldId="315"/>
            <ac:picMk id="15" creationId="{78F35301-C9D2-4F5A-B156-23CB6723E520}"/>
          </ac:picMkLst>
        </pc:picChg>
        <pc:picChg chg="mod">
          <ac:chgData name="Kristina Mishra" userId="9a3c3a52984c3d96" providerId="LiveId" clId="{E1810266-07E8-4F2B-B4B6-C9518ECF9EC7}" dt="2021-05-06T05:04:55.104" v="988" actId="1076"/>
          <ac:picMkLst>
            <pc:docMk/>
            <pc:sldMk cId="2791453279" sldId="315"/>
            <ac:picMk id="20" creationId="{8A912AB2-1AF3-450E-91BF-82F8C8A32FD9}"/>
          </ac:picMkLst>
        </pc:picChg>
        <pc:picChg chg="add mod">
          <ac:chgData name="Kristina Mishra" userId="9a3c3a52984c3d96" providerId="LiveId" clId="{E1810266-07E8-4F2B-B4B6-C9518ECF9EC7}" dt="2021-05-06T05:04:05.072" v="980" actId="1076"/>
          <ac:picMkLst>
            <pc:docMk/>
            <pc:sldMk cId="2791453279" sldId="315"/>
            <ac:picMk id="36" creationId="{339153F1-F4A3-4197-BD28-F555146BAE2C}"/>
          </ac:picMkLst>
        </pc:picChg>
        <pc:cxnChg chg="mod">
          <ac:chgData name="Kristina Mishra" userId="9a3c3a52984c3d96" providerId="LiveId" clId="{E1810266-07E8-4F2B-B4B6-C9518ECF9EC7}" dt="2021-05-06T05:04:55.104" v="988" actId="1076"/>
          <ac:cxnSpMkLst>
            <pc:docMk/>
            <pc:sldMk cId="2791453279" sldId="315"/>
            <ac:cxnSpMk id="10" creationId="{A0651186-C6DE-4946-9906-1F174E88009A}"/>
          </ac:cxnSpMkLst>
        </pc:cxnChg>
        <pc:cxnChg chg="mod">
          <ac:chgData name="Kristina Mishra" userId="9a3c3a52984c3d96" providerId="LiveId" clId="{E1810266-07E8-4F2B-B4B6-C9518ECF9EC7}" dt="2021-05-06T05:04:55.104" v="988" actId="1076"/>
          <ac:cxnSpMkLst>
            <pc:docMk/>
            <pc:sldMk cId="2791453279" sldId="315"/>
            <ac:cxnSpMk id="12" creationId="{8BC7D948-6754-4215-9D97-3BF83D0493A7}"/>
          </ac:cxnSpMkLst>
        </pc:cxnChg>
        <pc:cxnChg chg="mod">
          <ac:chgData name="Kristina Mishra" userId="9a3c3a52984c3d96" providerId="LiveId" clId="{E1810266-07E8-4F2B-B4B6-C9518ECF9EC7}" dt="2021-05-06T05:04:55.104" v="988" actId="1076"/>
          <ac:cxnSpMkLst>
            <pc:docMk/>
            <pc:sldMk cId="2791453279" sldId="315"/>
            <ac:cxnSpMk id="16" creationId="{709EFDD1-BF5E-4D1E-9763-F3F5910E0E28}"/>
          </ac:cxnSpMkLst>
        </pc:cxnChg>
        <pc:cxnChg chg="mod">
          <ac:chgData name="Kristina Mishra" userId="9a3c3a52984c3d96" providerId="LiveId" clId="{E1810266-07E8-4F2B-B4B6-C9518ECF9EC7}" dt="2021-05-06T05:04:55.104" v="988" actId="1076"/>
          <ac:cxnSpMkLst>
            <pc:docMk/>
            <pc:sldMk cId="2791453279" sldId="315"/>
            <ac:cxnSpMk id="19" creationId="{9D58F622-A52A-43DA-B99A-CDD0F105C44B}"/>
          </ac:cxnSpMkLst>
        </pc:cxnChg>
        <pc:cxnChg chg="mod">
          <ac:chgData name="Kristina Mishra" userId="9a3c3a52984c3d96" providerId="LiveId" clId="{E1810266-07E8-4F2B-B4B6-C9518ECF9EC7}" dt="2021-05-06T05:04:55.104" v="988" actId="1076"/>
          <ac:cxnSpMkLst>
            <pc:docMk/>
            <pc:sldMk cId="2791453279" sldId="315"/>
            <ac:cxnSpMk id="26" creationId="{38E64347-5E94-4515-9BF6-7B0BCBDF4BCB}"/>
          </ac:cxnSpMkLst>
        </pc:cxnChg>
        <pc:cxnChg chg="mod">
          <ac:chgData name="Kristina Mishra" userId="9a3c3a52984c3d96" providerId="LiveId" clId="{E1810266-07E8-4F2B-B4B6-C9518ECF9EC7}" dt="2021-05-06T05:04:55.104" v="988" actId="1076"/>
          <ac:cxnSpMkLst>
            <pc:docMk/>
            <pc:sldMk cId="2791453279" sldId="315"/>
            <ac:cxnSpMk id="35" creationId="{9647A5AF-50A8-4F15-8D17-979B53DD5F56}"/>
          </ac:cxnSpMkLst>
        </pc:cxnChg>
      </pc:sldChg>
      <pc:sldChg chg="addSp modSp mod modNotesTx">
        <pc:chgData name="Kristina Mishra" userId="9a3c3a52984c3d96" providerId="LiveId" clId="{E1810266-07E8-4F2B-B4B6-C9518ECF9EC7}" dt="2021-05-06T15:39:10.218" v="4760" actId="20577"/>
        <pc:sldMkLst>
          <pc:docMk/>
          <pc:sldMk cId="931969057" sldId="317"/>
        </pc:sldMkLst>
        <pc:spChg chg="mod">
          <ac:chgData name="Kristina Mishra" userId="9a3c3a52984c3d96" providerId="LiveId" clId="{E1810266-07E8-4F2B-B4B6-C9518ECF9EC7}" dt="2021-05-06T05:03:18.761" v="975" actId="14100"/>
          <ac:spMkLst>
            <pc:docMk/>
            <pc:sldMk cId="931969057" sldId="317"/>
            <ac:spMk id="2" creationId="{9F024340-7F87-4F83-B151-BBB36A21D4EE}"/>
          </ac:spMkLst>
        </pc:spChg>
        <pc:picChg chg="add mod">
          <ac:chgData name="Kristina Mishra" userId="9a3c3a52984c3d96" providerId="LiveId" clId="{E1810266-07E8-4F2B-B4B6-C9518ECF9EC7}" dt="2021-05-06T05:04:21.446" v="986" actId="1036"/>
          <ac:picMkLst>
            <pc:docMk/>
            <pc:sldMk cId="931969057" sldId="317"/>
            <ac:picMk id="52" creationId="{763AC361-0A98-467B-A744-7CB6B50AF819}"/>
          </ac:picMkLst>
        </pc:picChg>
      </pc:sldChg>
      <pc:sldChg chg="addSp delSp modSp del mod">
        <pc:chgData name="Kristina Mishra" userId="9a3c3a52984c3d96" providerId="LiveId" clId="{E1810266-07E8-4F2B-B4B6-C9518ECF9EC7}" dt="2021-05-06T05:17:28.639" v="1136" actId="2696"/>
        <pc:sldMkLst>
          <pc:docMk/>
          <pc:sldMk cId="1766853070" sldId="318"/>
        </pc:sldMkLst>
        <pc:spChg chg="mod">
          <ac:chgData name="Kristina Mishra" userId="9a3c3a52984c3d96" providerId="LiveId" clId="{E1810266-07E8-4F2B-B4B6-C9518ECF9EC7}" dt="2021-05-06T03:58:37.047" v="24" actId="26606"/>
          <ac:spMkLst>
            <pc:docMk/>
            <pc:sldMk cId="1766853070" sldId="318"/>
            <ac:spMk id="2" creationId="{D55CB406-92D0-4C19-8072-91140F4483E5}"/>
          </ac:spMkLst>
        </pc:spChg>
        <pc:spChg chg="add del">
          <ac:chgData name="Kristina Mishra" userId="9a3c3a52984c3d96" providerId="LiveId" clId="{E1810266-07E8-4F2B-B4B6-C9518ECF9EC7}" dt="2021-05-06T03:58:34.574" v="21" actId="26606"/>
          <ac:spMkLst>
            <pc:docMk/>
            <pc:sldMk cId="1766853070" sldId="318"/>
            <ac:spMk id="6" creationId="{5DCB5928-DC7D-4612-9922-441966E15627}"/>
          </ac:spMkLst>
        </pc:spChg>
        <pc:spChg chg="add del">
          <ac:chgData name="Kristina Mishra" userId="9a3c3a52984c3d96" providerId="LiveId" clId="{E1810266-07E8-4F2B-B4B6-C9518ECF9EC7}" dt="2021-05-06T03:58:34.574" v="21" actId="26606"/>
          <ac:spMkLst>
            <pc:docMk/>
            <pc:sldMk cId="1766853070" sldId="318"/>
            <ac:spMk id="7" creationId="{682C1161-1736-45EC-99B7-33F3CAE9D517}"/>
          </ac:spMkLst>
        </pc:spChg>
        <pc:spChg chg="add del">
          <ac:chgData name="Kristina Mishra" userId="9a3c3a52984c3d96" providerId="LiveId" clId="{E1810266-07E8-4F2B-B4B6-C9518ECF9EC7}" dt="2021-05-06T03:58:34.574" v="21" actId="26606"/>
          <ac:spMkLst>
            <pc:docMk/>
            <pc:sldMk cId="1766853070" sldId="318"/>
            <ac:spMk id="8" creationId="{84D4DDB8-B68F-45B0-9F62-C4279996F672}"/>
          </ac:spMkLst>
        </pc:spChg>
        <pc:spChg chg="add del">
          <ac:chgData name="Kristina Mishra" userId="9a3c3a52984c3d96" providerId="LiveId" clId="{E1810266-07E8-4F2B-B4B6-C9518ECF9EC7}" dt="2021-05-06T03:58:34.574" v="21" actId="26606"/>
          <ac:spMkLst>
            <pc:docMk/>
            <pc:sldMk cId="1766853070" sldId="318"/>
            <ac:spMk id="10" creationId="{AF2F604E-43BE-4DC3-B983-E071523364F8}"/>
          </ac:spMkLst>
        </pc:spChg>
        <pc:spChg chg="add del">
          <ac:chgData name="Kristina Mishra" userId="9a3c3a52984c3d96" providerId="LiveId" clId="{E1810266-07E8-4F2B-B4B6-C9518ECF9EC7}" dt="2021-05-06T03:58:34.574" v="21" actId="26606"/>
          <ac:spMkLst>
            <pc:docMk/>
            <pc:sldMk cId="1766853070" sldId="318"/>
            <ac:spMk id="12" creationId="{08C9B587-E65E-4B52-B37C-ABEBB6E87928}"/>
          </ac:spMkLst>
        </pc:spChg>
        <pc:spChg chg="add del">
          <ac:chgData name="Kristina Mishra" userId="9a3c3a52984c3d96" providerId="LiveId" clId="{E1810266-07E8-4F2B-B4B6-C9518ECF9EC7}" dt="2021-05-06T03:58:37.031" v="23" actId="26606"/>
          <ac:spMkLst>
            <pc:docMk/>
            <pc:sldMk cId="1766853070" sldId="318"/>
            <ac:spMk id="14" creationId="{68AF5748-FED8-45BA-8631-26D1D10F3246}"/>
          </ac:spMkLst>
        </pc:spChg>
        <pc:spChg chg="add del">
          <ac:chgData name="Kristina Mishra" userId="9a3c3a52984c3d96" providerId="LiveId" clId="{E1810266-07E8-4F2B-B4B6-C9518ECF9EC7}" dt="2021-05-06T03:58:37.031" v="23" actId="26606"/>
          <ac:spMkLst>
            <pc:docMk/>
            <pc:sldMk cId="1766853070" sldId="318"/>
            <ac:spMk id="16" creationId="{AF2F604E-43BE-4DC3-B983-E071523364F8}"/>
          </ac:spMkLst>
        </pc:spChg>
        <pc:spChg chg="add del">
          <ac:chgData name="Kristina Mishra" userId="9a3c3a52984c3d96" providerId="LiveId" clId="{E1810266-07E8-4F2B-B4B6-C9518ECF9EC7}" dt="2021-05-06T03:58:37.031" v="23" actId="26606"/>
          <ac:spMkLst>
            <pc:docMk/>
            <pc:sldMk cId="1766853070" sldId="318"/>
            <ac:spMk id="18" creationId="{08C9B587-E65E-4B52-B37C-ABEBB6E87928}"/>
          </ac:spMkLst>
        </pc:spChg>
        <pc:spChg chg="add">
          <ac:chgData name="Kristina Mishra" userId="9a3c3a52984c3d96" providerId="LiveId" clId="{E1810266-07E8-4F2B-B4B6-C9518ECF9EC7}" dt="2021-05-06T03:58:37.047" v="24" actId="26606"/>
          <ac:spMkLst>
            <pc:docMk/>
            <pc:sldMk cId="1766853070" sldId="318"/>
            <ac:spMk id="28" creationId="{5DCB5928-DC7D-4612-9922-441966E15627}"/>
          </ac:spMkLst>
        </pc:spChg>
        <pc:spChg chg="add">
          <ac:chgData name="Kristina Mishra" userId="9a3c3a52984c3d96" providerId="LiveId" clId="{E1810266-07E8-4F2B-B4B6-C9518ECF9EC7}" dt="2021-05-06T03:58:37.047" v="24" actId="26606"/>
          <ac:spMkLst>
            <pc:docMk/>
            <pc:sldMk cId="1766853070" sldId="318"/>
            <ac:spMk id="34" creationId="{682C1161-1736-45EC-99B7-33F3CAE9D517}"/>
          </ac:spMkLst>
        </pc:spChg>
        <pc:spChg chg="add">
          <ac:chgData name="Kristina Mishra" userId="9a3c3a52984c3d96" providerId="LiveId" clId="{E1810266-07E8-4F2B-B4B6-C9518ECF9EC7}" dt="2021-05-06T03:58:37.047" v="24" actId="26606"/>
          <ac:spMkLst>
            <pc:docMk/>
            <pc:sldMk cId="1766853070" sldId="318"/>
            <ac:spMk id="44" creationId="{84D4DDB8-B68F-45B0-9F62-C4279996F672}"/>
          </ac:spMkLst>
        </pc:spChg>
        <pc:spChg chg="add">
          <ac:chgData name="Kristina Mishra" userId="9a3c3a52984c3d96" providerId="LiveId" clId="{E1810266-07E8-4F2B-B4B6-C9518ECF9EC7}" dt="2021-05-06T03:58:37.047" v="24" actId="26606"/>
          <ac:spMkLst>
            <pc:docMk/>
            <pc:sldMk cId="1766853070" sldId="318"/>
            <ac:spMk id="49" creationId="{AF2F604E-43BE-4DC3-B983-E071523364F8}"/>
          </ac:spMkLst>
        </pc:spChg>
        <pc:spChg chg="add">
          <ac:chgData name="Kristina Mishra" userId="9a3c3a52984c3d96" providerId="LiveId" clId="{E1810266-07E8-4F2B-B4B6-C9518ECF9EC7}" dt="2021-05-06T03:58:37.047" v="24" actId="26606"/>
          <ac:spMkLst>
            <pc:docMk/>
            <pc:sldMk cId="1766853070" sldId="318"/>
            <ac:spMk id="50" creationId="{08C9B587-E65E-4B52-B37C-ABEBB6E87928}"/>
          </ac:spMkLst>
        </pc:spChg>
        <pc:picChg chg="mod">
          <ac:chgData name="Kristina Mishra" userId="9a3c3a52984c3d96" providerId="LiveId" clId="{E1810266-07E8-4F2B-B4B6-C9518ECF9EC7}" dt="2021-05-06T05:05:18.224" v="989" actId="1076"/>
          <ac:picMkLst>
            <pc:docMk/>
            <pc:sldMk cId="1766853070" sldId="318"/>
            <ac:picMk id="4" creationId="{EC47863B-1E02-459C-B0E2-F8045007D7C5}"/>
          </ac:picMkLst>
        </pc:picChg>
      </pc:sldChg>
      <pc:sldChg chg="addSp delSp modSp mod setBg">
        <pc:chgData name="Kristina Mishra" userId="9a3c3a52984c3d96" providerId="LiveId" clId="{E1810266-07E8-4F2B-B4B6-C9518ECF9EC7}" dt="2021-05-06T04:06:21.901" v="59" actId="26606"/>
        <pc:sldMkLst>
          <pc:docMk/>
          <pc:sldMk cId="1697267716" sldId="319"/>
        </pc:sldMkLst>
        <pc:spChg chg="mod">
          <ac:chgData name="Kristina Mishra" userId="9a3c3a52984c3d96" providerId="LiveId" clId="{E1810266-07E8-4F2B-B4B6-C9518ECF9EC7}" dt="2021-05-06T04:06:21.901" v="59" actId="26606"/>
          <ac:spMkLst>
            <pc:docMk/>
            <pc:sldMk cId="1697267716" sldId="319"/>
            <ac:spMk id="2" creationId="{C48B50FA-555E-40B8-9416-378573C52289}"/>
          </ac:spMkLst>
        </pc:spChg>
        <pc:spChg chg="del mod">
          <ac:chgData name="Kristina Mishra" userId="9a3c3a52984c3d96" providerId="LiveId" clId="{E1810266-07E8-4F2B-B4B6-C9518ECF9EC7}" dt="2021-05-06T04:06:16.429" v="58" actId="478"/>
          <ac:spMkLst>
            <pc:docMk/>
            <pc:sldMk cId="1697267716" sldId="319"/>
            <ac:spMk id="10" creationId="{EA73C2F6-169D-4FB9-B4B0-A32FE832351C}"/>
          </ac:spMkLst>
        </pc:spChg>
        <pc:spChg chg="add">
          <ac:chgData name="Kristina Mishra" userId="9a3c3a52984c3d96" providerId="LiveId" clId="{E1810266-07E8-4F2B-B4B6-C9518ECF9EC7}" dt="2021-05-06T04:06:21.901" v="59" actId="26606"/>
          <ac:spMkLst>
            <pc:docMk/>
            <pc:sldMk cId="1697267716" sldId="319"/>
            <ac:spMk id="13" creationId="{017517EF-BD4D-4055-BDB4-A322C53568AD}"/>
          </ac:spMkLst>
        </pc:spChg>
        <pc:spChg chg="add">
          <ac:chgData name="Kristina Mishra" userId="9a3c3a52984c3d96" providerId="LiveId" clId="{E1810266-07E8-4F2B-B4B6-C9518ECF9EC7}" dt="2021-05-06T04:06:21.901" v="59" actId="26606"/>
          <ac:spMkLst>
            <pc:docMk/>
            <pc:sldMk cId="1697267716" sldId="319"/>
            <ac:spMk id="15" creationId="{0ADDB668-2CA4-4D2B-9C34-3487CA330BA8}"/>
          </ac:spMkLst>
        </pc:spChg>
        <pc:spChg chg="add">
          <ac:chgData name="Kristina Mishra" userId="9a3c3a52984c3d96" providerId="LiveId" clId="{E1810266-07E8-4F2B-B4B6-C9518ECF9EC7}" dt="2021-05-06T04:06:21.901" v="59" actId="26606"/>
          <ac:spMkLst>
            <pc:docMk/>
            <pc:sldMk cId="1697267716" sldId="319"/>
            <ac:spMk id="17" creationId="{2568BC19-F052-4108-93E1-6A3D1DEC072F}"/>
          </ac:spMkLst>
        </pc:spChg>
        <pc:spChg chg="add">
          <ac:chgData name="Kristina Mishra" userId="9a3c3a52984c3d96" providerId="LiveId" clId="{E1810266-07E8-4F2B-B4B6-C9518ECF9EC7}" dt="2021-05-06T04:06:21.901" v="59" actId="26606"/>
          <ac:spMkLst>
            <pc:docMk/>
            <pc:sldMk cId="1697267716" sldId="319"/>
            <ac:spMk id="19" creationId="{D5FD337D-4D6B-4C8B-B6F5-121097E09881}"/>
          </ac:spMkLst>
        </pc:spChg>
        <pc:picChg chg="mod">
          <ac:chgData name="Kristina Mishra" userId="9a3c3a52984c3d96" providerId="LiveId" clId="{E1810266-07E8-4F2B-B4B6-C9518ECF9EC7}" dt="2021-05-06T04:06:21.901" v="59" actId="26606"/>
          <ac:picMkLst>
            <pc:docMk/>
            <pc:sldMk cId="1697267716" sldId="319"/>
            <ac:picMk id="8" creationId="{AADCD25E-8DCD-4D2B-AB58-6F3DED52C89E}"/>
          </ac:picMkLst>
        </pc:picChg>
      </pc:sldChg>
      <pc:sldChg chg="addSp delSp modSp mod ord setBg">
        <pc:chgData name="Kristina Mishra" userId="9a3c3a52984c3d96" providerId="LiveId" clId="{E1810266-07E8-4F2B-B4B6-C9518ECF9EC7}" dt="2021-05-06T15:41:22.636" v="4766"/>
        <pc:sldMkLst>
          <pc:docMk/>
          <pc:sldMk cId="3534703663" sldId="320"/>
        </pc:sldMkLst>
        <pc:spChg chg="mod">
          <ac:chgData name="Kristina Mishra" userId="9a3c3a52984c3d96" providerId="LiveId" clId="{E1810266-07E8-4F2B-B4B6-C9518ECF9EC7}" dt="2021-05-06T04:06:39.801" v="62" actId="26606"/>
          <ac:spMkLst>
            <pc:docMk/>
            <pc:sldMk cId="3534703663" sldId="320"/>
            <ac:spMk id="2" creationId="{C48B50FA-555E-40B8-9416-378573C52289}"/>
          </ac:spMkLst>
        </pc:spChg>
        <pc:spChg chg="del mod">
          <ac:chgData name="Kristina Mishra" userId="9a3c3a52984c3d96" providerId="LiveId" clId="{E1810266-07E8-4F2B-B4B6-C9518ECF9EC7}" dt="2021-05-06T04:06:30.667" v="61" actId="478"/>
          <ac:spMkLst>
            <pc:docMk/>
            <pc:sldMk cId="3534703663" sldId="320"/>
            <ac:spMk id="10" creationId="{48C26B17-0DB8-487F-842B-86D8CB4D6E62}"/>
          </ac:spMkLst>
        </pc:spChg>
        <pc:spChg chg="add">
          <ac:chgData name="Kristina Mishra" userId="9a3c3a52984c3d96" providerId="LiveId" clId="{E1810266-07E8-4F2B-B4B6-C9518ECF9EC7}" dt="2021-05-06T04:06:39.801" v="62" actId="26606"/>
          <ac:spMkLst>
            <pc:docMk/>
            <pc:sldMk cId="3534703663" sldId="320"/>
            <ac:spMk id="14" creationId="{88263A24-0C1F-4677-B43C-4AE14E276B27}"/>
          </ac:spMkLst>
        </pc:spChg>
        <pc:spChg chg="add">
          <ac:chgData name="Kristina Mishra" userId="9a3c3a52984c3d96" providerId="LiveId" clId="{E1810266-07E8-4F2B-B4B6-C9518ECF9EC7}" dt="2021-05-06T04:06:39.801" v="62" actId="26606"/>
          <ac:spMkLst>
            <pc:docMk/>
            <pc:sldMk cId="3534703663" sldId="320"/>
            <ac:spMk id="16" creationId="{0ADDB668-2CA4-4D2B-9C34-3487CA330BA8}"/>
          </ac:spMkLst>
        </pc:spChg>
        <pc:spChg chg="add">
          <ac:chgData name="Kristina Mishra" userId="9a3c3a52984c3d96" providerId="LiveId" clId="{E1810266-07E8-4F2B-B4B6-C9518ECF9EC7}" dt="2021-05-06T04:06:39.801" v="62" actId="26606"/>
          <ac:spMkLst>
            <pc:docMk/>
            <pc:sldMk cId="3534703663" sldId="320"/>
            <ac:spMk id="18" creationId="{2568BC19-F052-4108-93E1-6A3D1DEC072F}"/>
          </ac:spMkLst>
        </pc:spChg>
        <pc:spChg chg="add">
          <ac:chgData name="Kristina Mishra" userId="9a3c3a52984c3d96" providerId="LiveId" clId="{E1810266-07E8-4F2B-B4B6-C9518ECF9EC7}" dt="2021-05-06T04:06:39.801" v="62" actId="26606"/>
          <ac:spMkLst>
            <pc:docMk/>
            <pc:sldMk cId="3534703663" sldId="320"/>
            <ac:spMk id="20" creationId="{D5FD337D-4D6B-4C8B-B6F5-121097E09881}"/>
          </ac:spMkLst>
        </pc:spChg>
        <pc:picChg chg="mod">
          <ac:chgData name="Kristina Mishra" userId="9a3c3a52984c3d96" providerId="LiveId" clId="{E1810266-07E8-4F2B-B4B6-C9518ECF9EC7}" dt="2021-05-06T04:06:39.801" v="62" actId="26606"/>
          <ac:picMkLst>
            <pc:docMk/>
            <pc:sldMk cId="3534703663" sldId="320"/>
            <ac:picMk id="4" creationId="{A0A3CB92-DBD3-485C-BE41-37A6A1FC3885}"/>
          </ac:picMkLst>
        </pc:picChg>
        <pc:picChg chg="mod">
          <ac:chgData name="Kristina Mishra" userId="9a3c3a52984c3d96" providerId="LiveId" clId="{E1810266-07E8-4F2B-B4B6-C9518ECF9EC7}" dt="2021-05-06T04:06:39.801" v="62" actId="26606"/>
          <ac:picMkLst>
            <pc:docMk/>
            <pc:sldMk cId="3534703663" sldId="320"/>
            <ac:picMk id="9" creationId="{026963EB-DE7A-40F2-AFA6-16F0812B8202}"/>
          </ac:picMkLst>
        </pc:picChg>
      </pc:sldChg>
      <pc:sldChg chg="addSp delSp modSp mod setBg">
        <pc:chgData name="Kristina Mishra" userId="9a3c3a52984c3d96" providerId="LiveId" clId="{E1810266-07E8-4F2B-B4B6-C9518ECF9EC7}" dt="2021-05-06T04:08:15.635" v="69" actId="26606"/>
        <pc:sldMkLst>
          <pc:docMk/>
          <pc:sldMk cId="2069754866" sldId="321"/>
        </pc:sldMkLst>
        <pc:spChg chg="mod">
          <ac:chgData name="Kristina Mishra" userId="9a3c3a52984c3d96" providerId="LiveId" clId="{E1810266-07E8-4F2B-B4B6-C9518ECF9EC7}" dt="2021-05-06T04:08:15.635" v="69" actId="26606"/>
          <ac:spMkLst>
            <pc:docMk/>
            <pc:sldMk cId="2069754866" sldId="321"/>
            <ac:spMk id="2" creationId="{C48B50FA-555E-40B8-9416-378573C52289}"/>
          </ac:spMkLst>
        </pc:spChg>
        <pc:spChg chg="add del">
          <ac:chgData name="Kristina Mishra" userId="9a3c3a52984c3d96" providerId="LiveId" clId="{E1810266-07E8-4F2B-B4B6-C9518ECF9EC7}" dt="2021-05-06T04:07:32.945" v="64" actId="26606"/>
          <ac:spMkLst>
            <pc:docMk/>
            <pc:sldMk cId="2069754866" sldId="321"/>
            <ac:spMk id="12" creationId="{5DCB5928-DC7D-4612-9922-441966E15627}"/>
          </ac:spMkLst>
        </pc:spChg>
        <pc:spChg chg="add del">
          <ac:chgData name="Kristina Mishra" userId="9a3c3a52984c3d96" providerId="LiveId" clId="{E1810266-07E8-4F2B-B4B6-C9518ECF9EC7}" dt="2021-05-06T04:07:32.945" v="64" actId="26606"/>
          <ac:spMkLst>
            <pc:docMk/>
            <pc:sldMk cId="2069754866" sldId="321"/>
            <ac:spMk id="14" creationId="{682C1161-1736-45EC-99B7-33F3CAE9D517}"/>
          </ac:spMkLst>
        </pc:spChg>
        <pc:spChg chg="add del">
          <ac:chgData name="Kristina Mishra" userId="9a3c3a52984c3d96" providerId="LiveId" clId="{E1810266-07E8-4F2B-B4B6-C9518ECF9EC7}" dt="2021-05-06T04:07:32.945" v="64" actId="26606"/>
          <ac:spMkLst>
            <pc:docMk/>
            <pc:sldMk cId="2069754866" sldId="321"/>
            <ac:spMk id="16" creationId="{84D4DDB8-B68F-45B0-9F62-C4279996F672}"/>
          </ac:spMkLst>
        </pc:spChg>
        <pc:spChg chg="add del">
          <ac:chgData name="Kristina Mishra" userId="9a3c3a52984c3d96" providerId="LiveId" clId="{E1810266-07E8-4F2B-B4B6-C9518ECF9EC7}" dt="2021-05-06T04:07:32.945" v="64" actId="26606"/>
          <ac:spMkLst>
            <pc:docMk/>
            <pc:sldMk cId="2069754866" sldId="321"/>
            <ac:spMk id="18" creationId="{AF2F604E-43BE-4DC3-B983-E071523364F8}"/>
          </ac:spMkLst>
        </pc:spChg>
        <pc:spChg chg="add del">
          <ac:chgData name="Kristina Mishra" userId="9a3c3a52984c3d96" providerId="LiveId" clId="{E1810266-07E8-4F2B-B4B6-C9518ECF9EC7}" dt="2021-05-06T04:07:32.945" v="64" actId="26606"/>
          <ac:spMkLst>
            <pc:docMk/>
            <pc:sldMk cId="2069754866" sldId="321"/>
            <ac:spMk id="20" creationId="{08C9B587-E65E-4B52-B37C-ABEBB6E87928}"/>
          </ac:spMkLst>
        </pc:spChg>
        <pc:spChg chg="add del">
          <ac:chgData name="Kristina Mishra" userId="9a3c3a52984c3d96" providerId="LiveId" clId="{E1810266-07E8-4F2B-B4B6-C9518ECF9EC7}" dt="2021-05-06T04:08:11.457" v="66" actId="26606"/>
          <ac:spMkLst>
            <pc:docMk/>
            <pc:sldMk cId="2069754866" sldId="321"/>
            <ac:spMk id="22" creationId="{A8384FB5-9ADC-4DDC-881B-597D56F5B15D}"/>
          </ac:spMkLst>
        </pc:spChg>
        <pc:spChg chg="add del">
          <ac:chgData name="Kristina Mishra" userId="9a3c3a52984c3d96" providerId="LiveId" clId="{E1810266-07E8-4F2B-B4B6-C9518ECF9EC7}" dt="2021-05-06T04:08:11.457" v="66" actId="26606"/>
          <ac:spMkLst>
            <pc:docMk/>
            <pc:sldMk cId="2069754866" sldId="321"/>
            <ac:spMk id="23" creationId="{91E5A9A7-95C6-4F4F-B00E-C82E07FE62EF}"/>
          </ac:spMkLst>
        </pc:spChg>
        <pc:spChg chg="add del">
          <ac:chgData name="Kristina Mishra" userId="9a3c3a52984c3d96" providerId="LiveId" clId="{E1810266-07E8-4F2B-B4B6-C9518ECF9EC7}" dt="2021-05-06T04:08:11.457" v="66" actId="26606"/>
          <ac:spMkLst>
            <pc:docMk/>
            <pc:sldMk cId="2069754866" sldId="321"/>
            <ac:spMk id="24" creationId="{D07DD2DE-F619-49DD-B5E7-03A290FF4ED1}"/>
          </ac:spMkLst>
        </pc:spChg>
        <pc:spChg chg="add del">
          <ac:chgData name="Kristina Mishra" userId="9a3c3a52984c3d96" providerId="LiveId" clId="{E1810266-07E8-4F2B-B4B6-C9518ECF9EC7}" dt="2021-05-06T04:08:11.457" v="66" actId="26606"/>
          <ac:spMkLst>
            <pc:docMk/>
            <pc:sldMk cId="2069754866" sldId="321"/>
            <ac:spMk id="25" creationId="{85149191-5F60-4A28-AAFF-039F96B0F3EC}"/>
          </ac:spMkLst>
        </pc:spChg>
        <pc:spChg chg="add del">
          <ac:chgData name="Kristina Mishra" userId="9a3c3a52984c3d96" providerId="LiveId" clId="{E1810266-07E8-4F2B-B4B6-C9518ECF9EC7}" dt="2021-05-06T04:08:11.457" v="66" actId="26606"/>
          <ac:spMkLst>
            <pc:docMk/>
            <pc:sldMk cId="2069754866" sldId="321"/>
            <ac:spMk id="26" creationId="{F8260ED5-17F7-4158-B241-D51DD4CF1B7E}"/>
          </ac:spMkLst>
        </pc:spChg>
        <pc:spChg chg="add del">
          <ac:chgData name="Kristina Mishra" userId="9a3c3a52984c3d96" providerId="LiveId" clId="{E1810266-07E8-4F2B-B4B6-C9518ECF9EC7}" dt="2021-05-06T04:08:15.628" v="68" actId="26606"/>
          <ac:spMkLst>
            <pc:docMk/>
            <pc:sldMk cId="2069754866" sldId="321"/>
            <ac:spMk id="28" creationId="{017517EF-BD4D-4055-BDB4-A322C53568AD}"/>
          </ac:spMkLst>
        </pc:spChg>
        <pc:spChg chg="add del">
          <ac:chgData name="Kristina Mishra" userId="9a3c3a52984c3d96" providerId="LiveId" clId="{E1810266-07E8-4F2B-B4B6-C9518ECF9EC7}" dt="2021-05-06T04:08:15.628" v="68" actId="26606"/>
          <ac:spMkLst>
            <pc:docMk/>
            <pc:sldMk cId="2069754866" sldId="321"/>
            <ac:spMk id="29" creationId="{0ADDB668-2CA4-4D2B-9C34-3487CA330BA8}"/>
          </ac:spMkLst>
        </pc:spChg>
        <pc:spChg chg="add del">
          <ac:chgData name="Kristina Mishra" userId="9a3c3a52984c3d96" providerId="LiveId" clId="{E1810266-07E8-4F2B-B4B6-C9518ECF9EC7}" dt="2021-05-06T04:08:15.628" v="68" actId="26606"/>
          <ac:spMkLst>
            <pc:docMk/>
            <pc:sldMk cId="2069754866" sldId="321"/>
            <ac:spMk id="30" creationId="{2568BC19-F052-4108-93E1-6A3D1DEC072F}"/>
          </ac:spMkLst>
        </pc:spChg>
        <pc:spChg chg="add del">
          <ac:chgData name="Kristina Mishra" userId="9a3c3a52984c3d96" providerId="LiveId" clId="{E1810266-07E8-4F2B-B4B6-C9518ECF9EC7}" dt="2021-05-06T04:08:15.628" v="68" actId="26606"/>
          <ac:spMkLst>
            <pc:docMk/>
            <pc:sldMk cId="2069754866" sldId="321"/>
            <ac:spMk id="31" creationId="{D5FD337D-4D6B-4C8B-B6F5-121097E09881}"/>
          </ac:spMkLst>
        </pc:spChg>
        <pc:spChg chg="add">
          <ac:chgData name="Kristina Mishra" userId="9a3c3a52984c3d96" providerId="LiveId" clId="{E1810266-07E8-4F2B-B4B6-C9518ECF9EC7}" dt="2021-05-06T04:08:15.635" v="69" actId="26606"/>
          <ac:spMkLst>
            <pc:docMk/>
            <pc:sldMk cId="2069754866" sldId="321"/>
            <ac:spMk id="33" creationId="{68AF5748-FED8-45BA-8631-26D1D10F3246}"/>
          </ac:spMkLst>
        </pc:spChg>
        <pc:spChg chg="add">
          <ac:chgData name="Kristina Mishra" userId="9a3c3a52984c3d96" providerId="LiveId" clId="{E1810266-07E8-4F2B-B4B6-C9518ECF9EC7}" dt="2021-05-06T04:08:15.635" v="69" actId="26606"/>
          <ac:spMkLst>
            <pc:docMk/>
            <pc:sldMk cId="2069754866" sldId="321"/>
            <ac:spMk id="34" creationId="{AF2F604E-43BE-4DC3-B983-E071523364F8}"/>
          </ac:spMkLst>
        </pc:spChg>
        <pc:spChg chg="add">
          <ac:chgData name="Kristina Mishra" userId="9a3c3a52984c3d96" providerId="LiveId" clId="{E1810266-07E8-4F2B-B4B6-C9518ECF9EC7}" dt="2021-05-06T04:08:15.635" v="69" actId="26606"/>
          <ac:spMkLst>
            <pc:docMk/>
            <pc:sldMk cId="2069754866" sldId="321"/>
            <ac:spMk id="35" creationId="{08C9B587-E65E-4B52-B37C-ABEBB6E87928}"/>
          </ac:spMkLst>
        </pc:spChg>
        <pc:picChg chg="mod">
          <ac:chgData name="Kristina Mishra" userId="9a3c3a52984c3d96" providerId="LiveId" clId="{E1810266-07E8-4F2B-B4B6-C9518ECF9EC7}" dt="2021-05-06T04:08:15.635" v="69" actId="26606"/>
          <ac:picMkLst>
            <pc:docMk/>
            <pc:sldMk cId="2069754866" sldId="321"/>
            <ac:picMk id="7" creationId="{6C21DF94-CB53-4F48-8559-68A6042DF2C4}"/>
          </ac:picMkLst>
        </pc:picChg>
      </pc:sldChg>
      <pc:sldChg chg="addSp delSp modSp mod setBg modNotesTx">
        <pc:chgData name="Kristina Mishra" userId="9a3c3a52984c3d96" providerId="LiveId" clId="{E1810266-07E8-4F2B-B4B6-C9518ECF9EC7}" dt="2021-05-06T15:52:13.022" v="5230" actId="20577"/>
        <pc:sldMkLst>
          <pc:docMk/>
          <pc:sldMk cId="2239214350" sldId="322"/>
        </pc:sldMkLst>
        <pc:spChg chg="mod">
          <ac:chgData name="Kristina Mishra" userId="9a3c3a52984c3d96" providerId="LiveId" clId="{E1810266-07E8-4F2B-B4B6-C9518ECF9EC7}" dt="2021-05-06T04:10:29.159" v="87" actId="26606"/>
          <ac:spMkLst>
            <pc:docMk/>
            <pc:sldMk cId="2239214350" sldId="322"/>
            <ac:spMk id="2" creationId="{EA745027-C569-48E6-8A8A-BE7AF54B1AF0}"/>
          </ac:spMkLst>
        </pc:spChg>
        <pc:spChg chg="add">
          <ac:chgData name="Kristina Mishra" userId="9a3c3a52984c3d96" providerId="LiveId" clId="{E1810266-07E8-4F2B-B4B6-C9518ECF9EC7}" dt="2021-05-06T04:10:29.159" v="87" actId="26606"/>
          <ac:spMkLst>
            <pc:docMk/>
            <pc:sldMk cId="2239214350" sldId="322"/>
            <ac:spMk id="10" creationId="{68AF5748-FED8-45BA-8631-26D1D10F3246}"/>
          </ac:spMkLst>
        </pc:spChg>
        <pc:spChg chg="add">
          <ac:chgData name="Kristina Mishra" userId="9a3c3a52984c3d96" providerId="LiveId" clId="{E1810266-07E8-4F2B-B4B6-C9518ECF9EC7}" dt="2021-05-06T04:10:29.159" v="87" actId="26606"/>
          <ac:spMkLst>
            <pc:docMk/>
            <pc:sldMk cId="2239214350" sldId="322"/>
            <ac:spMk id="12" creationId="{AF2F604E-43BE-4DC3-B983-E071523364F8}"/>
          </ac:spMkLst>
        </pc:spChg>
        <pc:spChg chg="add">
          <ac:chgData name="Kristina Mishra" userId="9a3c3a52984c3d96" providerId="LiveId" clId="{E1810266-07E8-4F2B-B4B6-C9518ECF9EC7}" dt="2021-05-06T04:10:29.159" v="87" actId="26606"/>
          <ac:spMkLst>
            <pc:docMk/>
            <pc:sldMk cId="2239214350" sldId="322"/>
            <ac:spMk id="14" creationId="{08C9B587-E65E-4B52-B37C-ABEBB6E87928}"/>
          </ac:spMkLst>
        </pc:spChg>
        <pc:graphicFrameChg chg="mod modGraphic">
          <ac:chgData name="Kristina Mishra" userId="9a3c3a52984c3d96" providerId="LiveId" clId="{E1810266-07E8-4F2B-B4B6-C9518ECF9EC7}" dt="2021-05-06T04:10:29.159" v="87" actId="26606"/>
          <ac:graphicFrameMkLst>
            <pc:docMk/>
            <pc:sldMk cId="2239214350" sldId="322"/>
            <ac:graphicFrameMk id="5" creationId="{86B0A1A0-326A-4436-BE4C-5FF898CDDBAC}"/>
          </ac:graphicFrameMkLst>
        </pc:graphicFrameChg>
        <pc:picChg chg="add del mod">
          <ac:chgData name="Kristina Mishra" userId="9a3c3a52984c3d96" providerId="LiveId" clId="{E1810266-07E8-4F2B-B4B6-C9518ECF9EC7}" dt="2021-05-06T04:10:22.601" v="86"/>
          <ac:picMkLst>
            <pc:docMk/>
            <pc:sldMk cId="2239214350" sldId="322"/>
            <ac:picMk id="4" creationId="{D920EC2F-F5B2-4726-9736-8A31EDC7B948}"/>
          </ac:picMkLst>
        </pc:picChg>
      </pc:sldChg>
      <pc:sldChg chg="addSp modSp mod modNotesTx">
        <pc:chgData name="Kristina Mishra" userId="9a3c3a52984c3d96" providerId="LiveId" clId="{E1810266-07E8-4F2B-B4B6-C9518ECF9EC7}" dt="2021-05-06T15:51:38.878" v="5222" actId="20577"/>
        <pc:sldMkLst>
          <pc:docMk/>
          <pc:sldMk cId="685622316" sldId="323"/>
        </pc:sldMkLst>
        <pc:spChg chg="mod">
          <ac:chgData name="Kristina Mishra" userId="9a3c3a52984c3d96" providerId="LiveId" clId="{E1810266-07E8-4F2B-B4B6-C9518ECF9EC7}" dt="2021-05-06T04:10:10.631" v="83" actId="14100"/>
          <ac:spMkLst>
            <pc:docMk/>
            <pc:sldMk cId="685622316" sldId="323"/>
            <ac:spMk id="2" creationId="{EA745027-C569-48E6-8A8A-BE7AF54B1AF0}"/>
          </ac:spMkLst>
        </pc:spChg>
        <pc:picChg chg="add mod">
          <ac:chgData name="Kristina Mishra" userId="9a3c3a52984c3d96" providerId="LiveId" clId="{E1810266-07E8-4F2B-B4B6-C9518ECF9EC7}" dt="2021-05-06T04:10:12.329" v="84"/>
          <ac:picMkLst>
            <pc:docMk/>
            <pc:sldMk cId="685622316" sldId="323"/>
            <ac:picMk id="5" creationId="{FA564297-1E44-4C62-B472-5B813D8C5281}"/>
          </ac:picMkLst>
        </pc:picChg>
      </pc:sldChg>
      <pc:sldChg chg="del modNotesTx">
        <pc:chgData name="Kristina Mishra" userId="9a3c3a52984c3d96" providerId="LiveId" clId="{E1810266-07E8-4F2B-B4B6-C9518ECF9EC7}" dt="2021-05-06T05:18:57.696" v="1138" actId="2696"/>
        <pc:sldMkLst>
          <pc:docMk/>
          <pc:sldMk cId="2735979287" sldId="324"/>
        </pc:sldMkLst>
      </pc:sldChg>
      <pc:sldChg chg="addSp delSp modSp mod setBg modNotesTx">
        <pc:chgData name="Kristina Mishra" userId="9a3c3a52984c3d96" providerId="LiveId" clId="{E1810266-07E8-4F2B-B4B6-C9518ECF9EC7}" dt="2021-05-06T15:31:07.425" v="4565" actId="12"/>
        <pc:sldMkLst>
          <pc:docMk/>
          <pc:sldMk cId="727067870" sldId="325"/>
        </pc:sldMkLst>
        <pc:spChg chg="mod">
          <ac:chgData name="Kristina Mishra" userId="9a3c3a52984c3d96" providerId="LiveId" clId="{E1810266-07E8-4F2B-B4B6-C9518ECF9EC7}" dt="2021-05-06T06:26:53.161" v="2001" actId="26606"/>
          <ac:spMkLst>
            <pc:docMk/>
            <pc:sldMk cId="727067870" sldId="325"/>
            <ac:spMk id="2" creationId="{307BD616-CC62-4D64-B281-8F5EB07E05A9}"/>
          </ac:spMkLst>
        </pc:spChg>
        <pc:spChg chg="del">
          <ac:chgData name="Kristina Mishra" userId="9a3c3a52984c3d96" providerId="LiveId" clId="{E1810266-07E8-4F2B-B4B6-C9518ECF9EC7}" dt="2021-05-06T04:24:28.278" v="123" actId="478"/>
          <ac:spMkLst>
            <pc:docMk/>
            <pc:sldMk cId="727067870" sldId="325"/>
            <ac:spMk id="3" creationId="{4FD395C9-213A-4152-A5CE-C8DFA058889F}"/>
          </ac:spMkLst>
        </pc:spChg>
        <pc:spChg chg="add del">
          <ac:chgData name="Kristina Mishra" userId="9a3c3a52984c3d96" providerId="LiveId" clId="{E1810266-07E8-4F2B-B4B6-C9518ECF9EC7}" dt="2021-05-06T04:24:45.471" v="125" actId="26606"/>
          <ac:spMkLst>
            <pc:docMk/>
            <pc:sldMk cId="727067870" sldId="325"/>
            <ac:spMk id="10" creationId="{C1A1C5D3-C053-4EE9-BE1A-419B6E27CCAE}"/>
          </ac:spMkLst>
        </pc:spChg>
        <pc:spChg chg="add del">
          <ac:chgData name="Kristina Mishra" userId="9a3c3a52984c3d96" providerId="LiveId" clId="{E1810266-07E8-4F2B-B4B6-C9518ECF9EC7}" dt="2021-05-06T04:24:45.471" v="125" actId="26606"/>
          <ac:spMkLst>
            <pc:docMk/>
            <pc:sldMk cId="727067870" sldId="325"/>
            <ac:spMk id="12" creationId="{A3473CF9-37EB-43E7-89EF-D2D1C53D1DAC}"/>
          </ac:spMkLst>
        </pc:spChg>
        <pc:spChg chg="add del">
          <ac:chgData name="Kristina Mishra" userId="9a3c3a52984c3d96" providerId="LiveId" clId="{E1810266-07E8-4F2B-B4B6-C9518ECF9EC7}" dt="2021-05-06T04:24:45.471" v="125" actId="26606"/>
          <ac:spMkLst>
            <pc:docMk/>
            <pc:sldMk cId="727067870" sldId="325"/>
            <ac:spMk id="14" creationId="{586B4EF9-43BA-4655-A6FF-1D8E21574C95}"/>
          </ac:spMkLst>
        </pc:spChg>
        <pc:spChg chg="add del">
          <ac:chgData name="Kristina Mishra" userId="9a3c3a52984c3d96" providerId="LiveId" clId="{E1810266-07E8-4F2B-B4B6-C9518ECF9EC7}" dt="2021-05-06T04:24:48.658" v="127" actId="26606"/>
          <ac:spMkLst>
            <pc:docMk/>
            <pc:sldMk cId="727067870" sldId="325"/>
            <ac:spMk id="16" creationId="{AF2F604E-43BE-4DC3-B983-E071523364F8}"/>
          </ac:spMkLst>
        </pc:spChg>
        <pc:spChg chg="add del">
          <ac:chgData name="Kristina Mishra" userId="9a3c3a52984c3d96" providerId="LiveId" clId="{E1810266-07E8-4F2B-B4B6-C9518ECF9EC7}" dt="2021-05-06T04:24:48.658" v="127" actId="26606"/>
          <ac:spMkLst>
            <pc:docMk/>
            <pc:sldMk cId="727067870" sldId="325"/>
            <ac:spMk id="17" creationId="{5DCB5928-DC7D-4612-9922-441966E15627}"/>
          </ac:spMkLst>
        </pc:spChg>
        <pc:spChg chg="add del">
          <ac:chgData name="Kristina Mishra" userId="9a3c3a52984c3d96" providerId="LiveId" clId="{E1810266-07E8-4F2B-B4B6-C9518ECF9EC7}" dt="2021-05-06T04:24:48.658" v="127" actId="26606"/>
          <ac:spMkLst>
            <pc:docMk/>
            <pc:sldMk cId="727067870" sldId="325"/>
            <ac:spMk id="18" creationId="{08C9B587-E65E-4B52-B37C-ABEBB6E87928}"/>
          </ac:spMkLst>
        </pc:spChg>
        <pc:spChg chg="add del">
          <ac:chgData name="Kristina Mishra" userId="9a3c3a52984c3d96" providerId="LiveId" clId="{E1810266-07E8-4F2B-B4B6-C9518ECF9EC7}" dt="2021-05-06T04:24:48.658" v="127" actId="26606"/>
          <ac:spMkLst>
            <pc:docMk/>
            <pc:sldMk cId="727067870" sldId="325"/>
            <ac:spMk id="19" creationId="{682C1161-1736-45EC-99B7-33F3CAE9D517}"/>
          </ac:spMkLst>
        </pc:spChg>
        <pc:spChg chg="add del">
          <ac:chgData name="Kristina Mishra" userId="9a3c3a52984c3d96" providerId="LiveId" clId="{E1810266-07E8-4F2B-B4B6-C9518ECF9EC7}" dt="2021-05-06T04:24:48.658" v="127" actId="26606"/>
          <ac:spMkLst>
            <pc:docMk/>
            <pc:sldMk cId="727067870" sldId="325"/>
            <ac:spMk id="20" creationId="{84D4DDB8-B68F-45B0-9F62-C4279996F672}"/>
          </ac:spMkLst>
        </pc:spChg>
        <pc:spChg chg="add del">
          <ac:chgData name="Kristina Mishra" userId="9a3c3a52984c3d96" providerId="LiveId" clId="{E1810266-07E8-4F2B-B4B6-C9518ECF9EC7}" dt="2021-05-06T04:24:50.575" v="129" actId="26606"/>
          <ac:spMkLst>
            <pc:docMk/>
            <pc:sldMk cId="727067870" sldId="325"/>
            <ac:spMk id="22" creationId="{68AF5748-FED8-45BA-8631-26D1D10F3246}"/>
          </ac:spMkLst>
        </pc:spChg>
        <pc:spChg chg="add del">
          <ac:chgData name="Kristina Mishra" userId="9a3c3a52984c3d96" providerId="LiveId" clId="{E1810266-07E8-4F2B-B4B6-C9518ECF9EC7}" dt="2021-05-06T04:24:50.575" v="129" actId="26606"/>
          <ac:spMkLst>
            <pc:docMk/>
            <pc:sldMk cId="727067870" sldId="325"/>
            <ac:spMk id="23" creationId="{AF2F604E-43BE-4DC3-B983-E071523364F8}"/>
          </ac:spMkLst>
        </pc:spChg>
        <pc:spChg chg="add del">
          <ac:chgData name="Kristina Mishra" userId="9a3c3a52984c3d96" providerId="LiveId" clId="{E1810266-07E8-4F2B-B4B6-C9518ECF9EC7}" dt="2021-05-06T04:24:50.575" v="129" actId="26606"/>
          <ac:spMkLst>
            <pc:docMk/>
            <pc:sldMk cId="727067870" sldId="325"/>
            <ac:spMk id="24" creationId="{08C9B587-E65E-4B52-B37C-ABEBB6E87928}"/>
          </ac:spMkLst>
        </pc:spChg>
        <pc:spChg chg="add del">
          <ac:chgData name="Kristina Mishra" userId="9a3c3a52984c3d96" providerId="LiveId" clId="{E1810266-07E8-4F2B-B4B6-C9518ECF9EC7}" dt="2021-05-06T04:24:52.400" v="131" actId="26606"/>
          <ac:spMkLst>
            <pc:docMk/>
            <pc:sldMk cId="727067870" sldId="325"/>
            <ac:spMk id="26" creationId="{C1A1C5D3-C053-4EE9-BE1A-419B6E27CCAE}"/>
          </ac:spMkLst>
        </pc:spChg>
        <pc:spChg chg="add del">
          <ac:chgData name="Kristina Mishra" userId="9a3c3a52984c3d96" providerId="LiveId" clId="{E1810266-07E8-4F2B-B4B6-C9518ECF9EC7}" dt="2021-05-06T04:24:52.400" v="131" actId="26606"/>
          <ac:spMkLst>
            <pc:docMk/>
            <pc:sldMk cId="727067870" sldId="325"/>
            <ac:spMk id="27" creationId="{A3473CF9-37EB-43E7-89EF-D2D1C53D1DAC}"/>
          </ac:spMkLst>
        </pc:spChg>
        <pc:spChg chg="add del">
          <ac:chgData name="Kristina Mishra" userId="9a3c3a52984c3d96" providerId="LiveId" clId="{E1810266-07E8-4F2B-B4B6-C9518ECF9EC7}" dt="2021-05-06T04:24:52.400" v="131" actId="26606"/>
          <ac:spMkLst>
            <pc:docMk/>
            <pc:sldMk cId="727067870" sldId="325"/>
            <ac:spMk id="28" creationId="{586B4EF9-43BA-4655-A6FF-1D8E21574C95}"/>
          </ac:spMkLst>
        </pc:spChg>
        <pc:spChg chg="add del">
          <ac:chgData name="Kristina Mishra" userId="9a3c3a52984c3d96" providerId="LiveId" clId="{E1810266-07E8-4F2B-B4B6-C9518ECF9EC7}" dt="2021-05-06T04:25:04.631" v="133" actId="26606"/>
          <ac:spMkLst>
            <pc:docMk/>
            <pc:sldMk cId="727067870" sldId="325"/>
            <ac:spMk id="30" creationId="{665DBBEF-238B-476B-96AB-8AAC3224ECEA}"/>
          </ac:spMkLst>
        </pc:spChg>
        <pc:spChg chg="add del">
          <ac:chgData name="Kristina Mishra" userId="9a3c3a52984c3d96" providerId="LiveId" clId="{E1810266-07E8-4F2B-B4B6-C9518ECF9EC7}" dt="2021-05-06T04:25:04.631" v="133" actId="26606"/>
          <ac:spMkLst>
            <pc:docMk/>
            <pc:sldMk cId="727067870" sldId="325"/>
            <ac:spMk id="31" creationId="{3FCFB1DE-0B7E-48CC-BA90-B2AB0889F9D6}"/>
          </ac:spMkLst>
        </pc:spChg>
        <pc:spChg chg="add del">
          <ac:chgData name="Kristina Mishra" userId="9a3c3a52984c3d96" providerId="LiveId" clId="{E1810266-07E8-4F2B-B4B6-C9518ECF9EC7}" dt="2021-05-06T06:26:53.161" v="2001" actId="26606"/>
          <ac:spMkLst>
            <pc:docMk/>
            <pc:sldMk cId="727067870" sldId="325"/>
            <ac:spMk id="33" creationId="{C1A1C5D3-C053-4EE9-BE1A-419B6E27CCAE}"/>
          </ac:spMkLst>
        </pc:spChg>
        <pc:spChg chg="add del">
          <ac:chgData name="Kristina Mishra" userId="9a3c3a52984c3d96" providerId="LiveId" clId="{E1810266-07E8-4F2B-B4B6-C9518ECF9EC7}" dt="2021-05-06T06:26:53.161" v="2001" actId="26606"/>
          <ac:spMkLst>
            <pc:docMk/>
            <pc:sldMk cId="727067870" sldId="325"/>
            <ac:spMk id="34" creationId="{A3473CF9-37EB-43E7-89EF-D2D1C53D1DAC}"/>
          </ac:spMkLst>
        </pc:spChg>
        <pc:spChg chg="add del">
          <ac:chgData name="Kristina Mishra" userId="9a3c3a52984c3d96" providerId="LiveId" clId="{E1810266-07E8-4F2B-B4B6-C9518ECF9EC7}" dt="2021-05-06T06:26:53.161" v="2001" actId="26606"/>
          <ac:spMkLst>
            <pc:docMk/>
            <pc:sldMk cId="727067870" sldId="325"/>
            <ac:spMk id="35" creationId="{586B4EF9-43BA-4655-A6FF-1D8E21574C95}"/>
          </ac:spMkLst>
        </pc:spChg>
        <pc:spChg chg="add del">
          <ac:chgData name="Kristina Mishra" userId="9a3c3a52984c3d96" providerId="LiveId" clId="{E1810266-07E8-4F2B-B4B6-C9518ECF9EC7}" dt="2021-05-06T06:26:53.161" v="2001" actId="26606"/>
          <ac:spMkLst>
            <pc:docMk/>
            <pc:sldMk cId="727067870" sldId="325"/>
            <ac:spMk id="40" creationId="{AC477752-ACCA-41C1-9B1D-D0CED1F9CBDD}"/>
          </ac:spMkLst>
        </pc:spChg>
        <pc:picChg chg="add mod">
          <ac:chgData name="Kristina Mishra" userId="9a3c3a52984c3d96" providerId="LiveId" clId="{E1810266-07E8-4F2B-B4B6-C9518ECF9EC7}" dt="2021-05-06T06:26:53.161" v="2001" actId="26606"/>
          <ac:picMkLst>
            <pc:docMk/>
            <pc:sldMk cId="727067870" sldId="325"/>
            <ac:picMk id="5" creationId="{097BB30C-1578-425C-B0B4-4F4EF39B4218}"/>
          </ac:picMkLst>
        </pc:picChg>
      </pc:sldChg>
      <pc:sldChg chg="addSp delSp modSp mod setBg addAnim delAnim modNotesTx">
        <pc:chgData name="Kristina Mishra" userId="9a3c3a52984c3d96" providerId="LiveId" clId="{E1810266-07E8-4F2B-B4B6-C9518ECF9EC7}" dt="2021-05-06T15:42:41.277" v="4898" actId="20577"/>
        <pc:sldMkLst>
          <pc:docMk/>
          <pc:sldMk cId="4211814462" sldId="326"/>
        </pc:sldMkLst>
        <pc:spChg chg="mod">
          <ac:chgData name="Kristina Mishra" userId="9a3c3a52984c3d96" providerId="LiveId" clId="{E1810266-07E8-4F2B-B4B6-C9518ECF9EC7}" dt="2021-05-06T05:15:34.044" v="1131" actId="26606"/>
          <ac:spMkLst>
            <pc:docMk/>
            <pc:sldMk cId="4211814462" sldId="326"/>
            <ac:spMk id="2" creationId="{5E00FEAD-7AF4-47D0-9FE0-D66CEEAF32CC}"/>
          </ac:spMkLst>
        </pc:spChg>
        <pc:spChg chg="del">
          <ac:chgData name="Kristina Mishra" userId="9a3c3a52984c3d96" providerId="LiveId" clId="{E1810266-07E8-4F2B-B4B6-C9518ECF9EC7}" dt="2021-05-06T05:14:22.047" v="1118" actId="478"/>
          <ac:spMkLst>
            <pc:docMk/>
            <pc:sldMk cId="4211814462" sldId="326"/>
            <ac:spMk id="3" creationId="{3DFC3778-61BF-40DB-91B8-8F7B8720DB61}"/>
          </ac:spMkLst>
        </pc:spChg>
        <pc:spChg chg="add del">
          <ac:chgData name="Kristina Mishra" userId="9a3c3a52984c3d96" providerId="LiveId" clId="{E1810266-07E8-4F2B-B4B6-C9518ECF9EC7}" dt="2021-05-06T05:15:29.885" v="1124" actId="26606"/>
          <ac:spMkLst>
            <pc:docMk/>
            <pc:sldMk cId="4211814462" sldId="326"/>
            <ac:spMk id="10" creationId="{0E2F58BF-12E5-4B5A-AD25-4DAAA2742A7B}"/>
          </ac:spMkLst>
        </pc:spChg>
        <pc:spChg chg="add del">
          <ac:chgData name="Kristina Mishra" userId="9a3c3a52984c3d96" providerId="LiveId" clId="{E1810266-07E8-4F2B-B4B6-C9518ECF9EC7}" dt="2021-05-06T05:15:29.885" v="1124" actId="26606"/>
          <ac:spMkLst>
            <pc:docMk/>
            <pc:sldMk cId="4211814462" sldId="326"/>
            <ac:spMk id="12" creationId="{AF2F604E-43BE-4DC3-B983-E071523364F8}"/>
          </ac:spMkLst>
        </pc:spChg>
        <pc:spChg chg="add del">
          <ac:chgData name="Kristina Mishra" userId="9a3c3a52984c3d96" providerId="LiveId" clId="{E1810266-07E8-4F2B-B4B6-C9518ECF9EC7}" dt="2021-05-06T05:15:29.885" v="1124" actId="26606"/>
          <ac:spMkLst>
            <pc:docMk/>
            <pc:sldMk cId="4211814462" sldId="326"/>
            <ac:spMk id="14" creationId="{08C9B587-E65E-4B52-B37C-ABEBB6E87928}"/>
          </ac:spMkLst>
        </pc:spChg>
        <pc:spChg chg="add del">
          <ac:chgData name="Kristina Mishra" userId="9a3c3a52984c3d96" providerId="LiveId" clId="{E1810266-07E8-4F2B-B4B6-C9518ECF9EC7}" dt="2021-05-06T05:15:31.217" v="1126" actId="26606"/>
          <ac:spMkLst>
            <pc:docMk/>
            <pc:sldMk cId="4211814462" sldId="326"/>
            <ac:spMk id="16" creationId="{AF2F604E-43BE-4DC3-B983-E071523364F8}"/>
          </ac:spMkLst>
        </pc:spChg>
        <pc:spChg chg="add del">
          <ac:chgData name="Kristina Mishra" userId="9a3c3a52984c3d96" providerId="LiveId" clId="{E1810266-07E8-4F2B-B4B6-C9518ECF9EC7}" dt="2021-05-06T05:15:31.217" v="1126" actId="26606"/>
          <ac:spMkLst>
            <pc:docMk/>
            <pc:sldMk cId="4211814462" sldId="326"/>
            <ac:spMk id="17" creationId="{5DCB5928-DC7D-4612-9922-441966E15627}"/>
          </ac:spMkLst>
        </pc:spChg>
        <pc:spChg chg="add del">
          <ac:chgData name="Kristina Mishra" userId="9a3c3a52984c3d96" providerId="LiveId" clId="{E1810266-07E8-4F2B-B4B6-C9518ECF9EC7}" dt="2021-05-06T05:15:31.217" v="1126" actId="26606"/>
          <ac:spMkLst>
            <pc:docMk/>
            <pc:sldMk cId="4211814462" sldId="326"/>
            <ac:spMk id="18" creationId="{08C9B587-E65E-4B52-B37C-ABEBB6E87928}"/>
          </ac:spMkLst>
        </pc:spChg>
        <pc:spChg chg="add del">
          <ac:chgData name="Kristina Mishra" userId="9a3c3a52984c3d96" providerId="LiveId" clId="{E1810266-07E8-4F2B-B4B6-C9518ECF9EC7}" dt="2021-05-06T05:15:31.217" v="1126" actId="26606"/>
          <ac:spMkLst>
            <pc:docMk/>
            <pc:sldMk cId="4211814462" sldId="326"/>
            <ac:spMk id="19" creationId="{682C1161-1736-45EC-99B7-33F3CAE9D517}"/>
          </ac:spMkLst>
        </pc:spChg>
        <pc:spChg chg="add del">
          <ac:chgData name="Kristina Mishra" userId="9a3c3a52984c3d96" providerId="LiveId" clId="{E1810266-07E8-4F2B-B4B6-C9518ECF9EC7}" dt="2021-05-06T05:15:31.217" v="1126" actId="26606"/>
          <ac:spMkLst>
            <pc:docMk/>
            <pc:sldMk cId="4211814462" sldId="326"/>
            <ac:spMk id="20" creationId="{84D4DDB8-B68F-45B0-9F62-C4279996F672}"/>
          </ac:spMkLst>
        </pc:spChg>
        <pc:spChg chg="add del">
          <ac:chgData name="Kristina Mishra" userId="9a3c3a52984c3d96" providerId="LiveId" clId="{E1810266-07E8-4F2B-B4B6-C9518ECF9EC7}" dt="2021-05-06T05:15:34.034" v="1130" actId="26606"/>
          <ac:spMkLst>
            <pc:docMk/>
            <pc:sldMk cId="4211814462" sldId="326"/>
            <ac:spMk id="22" creationId="{0E2F58BF-12E5-4B5A-AD25-4DAAA2742A7B}"/>
          </ac:spMkLst>
        </pc:spChg>
        <pc:spChg chg="add del">
          <ac:chgData name="Kristina Mishra" userId="9a3c3a52984c3d96" providerId="LiveId" clId="{E1810266-07E8-4F2B-B4B6-C9518ECF9EC7}" dt="2021-05-06T05:15:34.034" v="1130" actId="26606"/>
          <ac:spMkLst>
            <pc:docMk/>
            <pc:sldMk cId="4211814462" sldId="326"/>
            <ac:spMk id="23" creationId="{AF2F604E-43BE-4DC3-B983-E071523364F8}"/>
          </ac:spMkLst>
        </pc:spChg>
        <pc:spChg chg="add del">
          <ac:chgData name="Kristina Mishra" userId="9a3c3a52984c3d96" providerId="LiveId" clId="{E1810266-07E8-4F2B-B4B6-C9518ECF9EC7}" dt="2021-05-06T05:15:34.034" v="1130" actId="26606"/>
          <ac:spMkLst>
            <pc:docMk/>
            <pc:sldMk cId="4211814462" sldId="326"/>
            <ac:spMk id="24" creationId="{08C9B587-E65E-4B52-B37C-ABEBB6E87928}"/>
          </ac:spMkLst>
        </pc:spChg>
        <pc:spChg chg="add">
          <ac:chgData name="Kristina Mishra" userId="9a3c3a52984c3d96" providerId="LiveId" clId="{E1810266-07E8-4F2B-B4B6-C9518ECF9EC7}" dt="2021-05-06T05:15:34.044" v="1131" actId="26606"/>
          <ac:spMkLst>
            <pc:docMk/>
            <pc:sldMk cId="4211814462" sldId="326"/>
            <ac:spMk id="26" creationId="{5DCB5928-DC7D-4612-9922-441966E15627}"/>
          </ac:spMkLst>
        </pc:spChg>
        <pc:spChg chg="add">
          <ac:chgData name="Kristina Mishra" userId="9a3c3a52984c3d96" providerId="LiveId" clId="{E1810266-07E8-4F2B-B4B6-C9518ECF9EC7}" dt="2021-05-06T05:15:34.044" v="1131" actId="26606"/>
          <ac:spMkLst>
            <pc:docMk/>
            <pc:sldMk cId="4211814462" sldId="326"/>
            <ac:spMk id="27" creationId="{682C1161-1736-45EC-99B7-33F3CAE9D517}"/>
          </ac:spMkLst>
        </pc:spChg>
        <pc:spChg chg="add">
          <ac:chgData name="Kristina Mishra" userId="9a3c3a52984c3d96" providerId="LiveId" clId="{E1810266-07E8-4F2B-B4B6-C9518ECF9EC7}" dt="2021-05-06T05:15:34.044" v="1131" actId="26606"/>
          <ac:spMkLst>
            <pc:docMk/>
            <pc:sldMk cId="4211814462" sldId="326"/>
            <ac:spMk id="28" creationId="{84D4DDB8-B68F-45B0-9F62-C4279996F672}"/>
          </ac:spMkLst>
        </pc:spChg>
        <pc:spChg chg="add">
          <ac:chgData name="Kristina Mishra" userId="9a3c3a52984c3d96" providerId="LiveId" clId="{E1810266-07E8-4F2B-B4B6-C9518ECF9EC7}" dt="2021-05-06T05:15:34.044" v="1131" actId="26606"/>
          <ac:spMkLst>
            <pc:docMk/>
            <pc:sldMk cId="4211814462" sldId="326"/>
            <ac:spMk id="29" creationId="{AF2F604E-43BE-4DC3-B983-E071523364F8}"/>
          </ac:spMkLst>
        </pc:spChg>
        <pc:spChg chg="add">
          <ac:chgData name="Kristina Mishra" userId="9a3c3a52984c3d96" providerId="LiveId" clId="{E1810266-07E8-4F2B-B4B6-C9518ECF9EC7}" dt="2021-05-06T05:15:34.044" v="1131" actId="26606"/>
          <ac:spMkLst>
            <pc:docMk/>
            <pc:sldMk cId="4211814462" sldId="326"/>
            <ac:spMk id="30" creationId="{08C9B587-E65E-4B52-B37C-ABEBB6E87928}"/>
          </ac:spMkLst>
        </pc:spChg>
        <pc:picChg chg="add mod">
          <ac:chgData name="Kristina Mishra" userId="9a3c3a52984c3d96" providerId="LiveId" clId="{E1810266-07E8-4F2B-B4B6-C9518ECF9EC7}" dt="2021-05-06T05:15:34.044" v="1131" actId="26606"/>
          <ac:picMkLst>
            <pc:docMk/>
            <pc:sldMk cId="4211814462" sldId="326"/>
            <ac:picMk id="5" creationId="{6D7ADED0-E8EF-43CE-AF86-DA4B5B10A0FC}"/>
          </ac:picMkLst>
        </pc:picChg>
      </pc:sldChg>
      <pc:sldChg chg="addSp delSp modSp add mod setBg">
        <pc:chgData name="Kristina Mishra" userId="9a3c3a52984c3d96" providerId="LiveId" clId="{E1810266-07E8-4F2B-B4B6-C9518ECF9EC7}" dt="2021-05-06T04:26:03.895" v="138" actId="26606"/>
        <pc:sldMkLst>
          <pc:docMk/>
          <pc:sldMk cId="1247788256" sldId="327"/>
        </pc:sldMkLst>
        <pc:spChg chg="del">
          <ac:chgData name="Kristina Mishra" userId="9a3c3a52984c3d96" providerId="LiveId" clId="{E1810266-07E8-4F2B-B4B6-C9518ECF9EC7}" dt="2021-05-06T04:11:30.294" v="90" actId="478"/>
          <ac:spMkLst>
            <pc:docMk/>
            <pc:sldMk cId="1247788256" sldId="327"/>
            <ac:spMk id="2" creationId="{EA745027-C569-48E6-8A8A-BE7AF54B1AF0}"/>
          </ac:spMkLst>
        </pc:spChg>
        <pc:spChg chg="add mod">
          <ac:chgData name="Kristina Mishra" userId="9a3c3a52984c3d96" providerId="LiveId" clId="{E1810266-07E8-4F2B-B4B6-C9518ECF9EC7}" dt="2021-05-06T04:26:03.895" v="138" actId="26606"/>
          <ac:spMkLst>
            <pc:docMk/>
            <pc:sldMk cId="1247788256" sldId="327"/>
            <ac:spMk id="4" creationId="{24B154EB-3852-450F-A198-706845B12C8B}"/>
          </ac:spMkLst>
        </pc:spChg>
        <pc:spChg chg="add del mod">
          <ac:chgData name="Kristina Mishra" userId="9a3c3a52984c3d96" providerId="LiveId" clId="{E1810266-07E8-4F2B-B4B6-C9518ECF9EC7}" dt="2021-05-06T04:12:11.657" v="101" actId="26606"/>
          <ac:spMkLst>
            <pc:docMk/>
            <pc:sldMk cId="1247788256" sldId="327"/>
            <ac:spMk id="6" creationId="{BC0665C1-0D3B-49C9-BFA2-49B15E8DA2C5}"/>
          </ac:spMkLst>
        </pc:spChg>
        <pc:spChg chg="add del">
          <ac:chgData name="Kristina Mishra" userId="9a3c3a52984c3d96" providerId="LiveId" clId="{E1810266-07E8-4F2B-B4B6-C9518ECF9EC7}" dt="2021-05-06T04:26:03.895" v="138" actId="26606"/>
          <ac:spMkLst>
            <pc:docMk/>
            <pc:sldMk cId="1247788256" sldId="327"/>
            <ac:spMk id="12" creationId="{7DD77B92-CB36-4B20-A59A-59625E0F08AB}"/>
          </ac:spMkLst>
        </pc:spChg>
        <pc:spChg chg="add del">
          <ac:chgData name="Kristina Mishra" userId="9a3c3a52984c3d96" providerId="LiveId" clId="{E1810266-07E8-4F2B-B4B6-C9518ECF9EC7}" dt="2021-05-06T04:26:03.895" v="138" actId="26606"/>
          <ac:spMkLst>
            <pc:docMk/>
            <pc:sldMk cId="1247788256" sldId="327"/>
            <ac:spMk id="18" creationId="{2C1BBA94-3F40-40AA-8BB9-E69E25E537C1}"/>
          </ac:spMkLst>
        </pc:spChg>
        <pc:spChg chg="add del">
          <ac:chgData name="Kristina Mishra" userId="9a3c3a52984c3d96" providerId="LiveId" clId="{E1810266-07E8-4F2B-B4B6-C9518ECF9EC7}" dt="2021-05-06T04:26:03.895" v="138" actId="26606"/>
          <ac:spMkLst>
            <pc:docMk/>
            <pc:sldMk cId="1247788256" sldId="327"/>
            <ac:spMk id="23" creationId="{DCC231C8-C761-4B31-9B1C-C6D19248C6B3}"/>
          </ac:spMkLst>
        </pc:spChg>
        <pc:grpChg chg="add del">
          <ac:chgData name="Kristina Mishra" userId="9a3c3a52984c3d96" providerId="LiveId" clId="{E1810266-07E8-4F2B-B4B6-C9518ECF9EC7}" dt="2021-05-06T04:26:03.895" v="138" actId="26606"/>
          <ac:grpSpMkLst>
            <pc:docMk/>
            <pc:sldMk cId="1247788256" sldId="327"/>
            <ac:grpSpMk id="14" creationId="{B14B560F-9DD7-4302-A60B-EBD3EF59B073}"/>
          </ac:grpSpMkLst>
        </pc:grpChg>
        <pc:graphicFrameChg chg="add mod modGraphic">
          <ac:chgData name="Kristina Mishra" userId="9a3c3a52984c3d96" providerId="LiveId" clId="{E1810266-07E8-4F2B-B4B6-C9518ECF9EC7}" dt="2021-05-06T04:26:03.895" v="138" actId="26606"/>
          <ac:graphicFrameMkLst>
            <pc:docMk/>
            <pc:sldMk cId="1247788256" sldId="327"/>
            <ac:graphicFrameMk id="8" creationId="{48B718B5-14B6-45F6-9754-38C98EE3AFAF}"/>
          </ac:graphicFrameMkLst>
        </pc:graphicFrameChg>
        <pc:picChg chg="add mod">
          <ac:chgData name="Kristina Mishra" userId="9a3c3a52984c3d96" providerId="LiveId" clId="{E1810266-07E8-4F2B-B4B6-C9518ECF9EC7}" dt="2021-05-06T04:11:40.150" v="91"/>
          <ac:picMkLst>
            <pc:docMk/>
            <pc:sldMk cId="1247788256" sldId="327"/>
            <ac:picMk id="5" creationId="{7C81E6FD-FA08-406C-945A-AB9419562CD4}"/>
          </ac:picMkLst>
        </pc:picChg>
      </pc:sldChg>
      <pc:sldChg chg="addSp delSp modSp add mod setBg modNotesTx">
        <pc:chgData name="Kristina Mishra" userId="9a3c3a52984c3d96" providerId="LiveId" clId="{E1810266-07E8-4F2B-B4B6-C9518ECF9EC7}" dt="2021-05-06T05:42:21.025" v="1445" actId="20577"/>
        <pc:sldMkLst>
          <pc:docMk/>
          <pc:sldMk cId="3916929552" sldId="328"/>
        </pc:sldMkLst>
        <pc:spChg chg="mod">
          <ac:chgData name="Kristina Mishra" userId="9a3c3a52984c3d96" providerId="LiveId" clId="{E1810266-07E8-4F2B-B4B6-C9518ECF9EC7}" dt="2021-05-06T04:56:27.825" v="900" actId="26606"/>
          <ac:spMkLst>
            <pc:docMk/>
            <pc:sldMk cId="3916929552" sldId="328"/>
            <ac:spMk id="2" creationId="{736B3AFF-0FEA-4949-A7A8-42A739B0A6D0}"/>
          </ac:spMkLst>
        </pc:spChg>
        <pc:spChg chg="mod">
          <ac:chgData name="Kristina Mishra" userId="9a3c3a52984c3d96" providerId="LiveId" clId="{E1810266-07E8-4F2B-B4B6-C9518ECF9EC7}" dt="2021-05-06T04:56:27.825" v="900" actId="26606"/>
          <ac:spMkLst>
            <pc:docMk/>
            <pc:sldMk cId="3916929552" sldId="328"/>
            <ac:spMk id="3" creationId="{6D908E79-045F-46E4-9914-9B23C22B90D5}"/>
          </ac:spMkLst>
        </pc:spChg>
        <pc:spChg chg="add del">
          <ac:chgData name="Kristina Mishra" userId="9a3c3a52984c3d96" providerId="LiveId" clId="{E1810266-07E8-4F2B-B4B6-C9518ECF9EC7}" dt="2021-05-06T04:56:27.817" v="899" actId="26606"/>
          <ac:spMkLst>
            <pc:docMk/>
            <pc:sldMk cId="3916929552" sldId="328"/>
            <ac:spMk id="5" creationId="{DFF41957-CB66-48E8-B537-EBB53B6785F9}"/>
          </ac:spMkLst>
        </pc:spChg>
        <pc:spChg chg="add del">
          <ac:chgData name="Kristina Mishra" userId="9a3c3a52984c3d96" providerId="LiveId" clId="{E1810266-07E8-4F2B-B4B6-C9518ECF9EC7}" dt="2021-05-06T04:56:27.817" v="899" actId="26606"/>
          <ac:spMkLst>
            <pc:docMk/>
            <pc:sldMk cId="3916929552" sldId="328"/>
            <ac:spMk id="6" creationId="{801E4ADA-0EA9-4930-846E-3C11E8BED6DD}"/>
          </ac:spMkLst>
        </pc:spChg>
        <pc:spChg chg="add del">
          <ac:chgData name="Kristina Mishra" userId="9a3c3a52984c3d96" providerId="LiveId" clId="{E1810266-07E8-4F2B-B4B6-C9518ECF9EC7}" dt="2021-05-06T04:56:27.817" v="899" actId="26606"/>
          <ac:spMkLst>
            <pc:docMk/>
            <pc:sldMk cId="3916929552" sldId="328"/>
            <ac:spMk id="7" creationId="{FB92FFCE-0C90-454E-AA25-D4EE9A6C39C5}"/>
          </ac:spMkLst>
        </pc:spChg>
        <pc:spChg chg="add del">
          <ac:chgData name="Kristina Mishra" userId="9a3c3a52984c3d96" providerId="LiveId" clId="{E1810266-07E8-4F2B-B4B6-C9518ECF9EC7}" dt="2021-05-06T04:56:12.672" v="895" actId="26606"/>
          <ac:spMkLst>
            <pc:docMk/>
            <pc:sldMk cId="3916929552" sldId="328"/>
            <ac:spMk id="8" creationId="{DAF1966E-FD40-4A4A-B61B-C4DF7FA05F06}"/>
          </ac:spMkLst>
        </pc:spChg>
        <pc:spChg chg="add">
          <ac:chgData name="Kristina Mishra" userId="9a3c3a52984c3d96" providerId="LiveId" clId="{E1810266-07E8-4F2B-B4B6-C9518ECF9EC7}" dt="2021-05-06T04:56:27.825" v="900" actId="26606"/>
          <ac:spMkLst>
            <pc:docMk/>
            <pc:sldMk cId="3916929552" sldId="328"/>
            <ac:spMk id="9" creationId="{801B3EC0-C865-4E52-A0F6-CB02B29A45FF}"/>
          </ac:spMkLst>
        </pc:spChg>
        <pc:spChg chg="add del">
          <ac:chgData name="Kristina Mishra" userId="9a3c3a52984c3d96" providerId="LiveId" clId="{E1810266-07E8-4F2B-B4B6-C9518ECF9EC7}" dt="2021-05-06T04:56:12.672" v="895" actId="26606"/>
          <ac:spMkLst>
            <pc:docMk/>
            <pc:sldMk cId="3916929552" sldId="328"/>
            <ac:spMk id="10" creationId="{047BFA19-D45E-416B-A404-7AF2F3F27017}"/>
          </ac:spMkLst>
        </pc:spChg>
        <pc:spChg chg="add">
          <ac:chgData name="Kristina Mishra" userId="9a3c3a52984c3d96" providerId="LiveId" clId="{E1810266-07E8-4F2B-B4B6-C9518ECF9EC7}" dt="2021-05-06T04:56:27.825" v="900" actId="26606"/>
          <ac:spMkLst>
            <pc:docMk/>
            <pc:sldMk cId="3916929552" sldId="328"/>
            <ac:spMk id="11" creationId="{066346BE-FDB4-4772-A696-0719490ABD64}"/>
          </ac:spMkLst>
        </pc:spChg>
        <pc:spChg chg="add del">
          <ac:chgData name="Kristina Mishra" userId="9a3c3a52984c3d96" providerId="LiveId" clId="{E1810266-07E8-4F2B-B4B6-C9518ECF9EC7}" dt="2021-05-06T04:56:12.672" v="895" actId="26606"/>
          <ac:spMkLst>
            <pc:docMk/>
            <pc:sldMk cId="3916929552" sldId="328"/>
            <ac:spMk id="12" creationId="{8E0105E7-23DB-4CF2-8258-FF47C7620F6E}"/>
          </ac:spMkLst>
        </pc:spChg>
        <pc:spChg chg="add">
          <ac:chgData name="Kristina Mishra" userId="9a3c3a52984c3d96" providerId="LiveId" clId="{E1810266-07E8-4F2B-B4B6-C9518ECF9EC7}" dt="2021-05-06T04:56:27.825" v="900" actId="26606"/>
          <ac:spMkLst>
            <pc:docMk/>
            <pc:sldMk cId="3916929552" sldId="328"/>
            <ac:spMk id="13" creationId="{FB92FFCE-0C90-454E-AA25-D4EE9A6C39C5}"/>
          </ac:spMkLst>
        </pc:spChg>
        <pc:spChg chg="add del">
          <ac:chgData name="Kristina Mishra" userId="9a3c3a52984c3d96" providerId="LiveId" clId="{E1810266-07E8-4F2B-B4B6-C9518ECF9EC7}" dt="2021-05-06T04:56:12.672" v="895" actId="26606"/>
          <ac:spMkLst>
            <pc:docMk/>
            <pc:sldMk cId="3916929552" sldId="328"/>
            <ac:spMk id="14" creationId="{074B4F7D-14B2-478B-8BF5-01E4E0C5D263}"/>
          </ac:spMkLst>
        </pc:spChg>
        <pc:spChg chg="add del">
          <ac:chgData name="Kristina Mishra" userId="9a3c3a52984c3d96" providerId="LiveId" clId="{E1810266-07E8-4F2B-B4B6-C9518ECF9EC7}" dt="2021-05-06T04:56:15.505" v="897" actId="26606"/>
          <ac:spMkLst>
            <pc:docMk/>
            <pc:sldMk cId="3916929552" sldId="328"/>
            <ac:spMk id="16" creationId="{1C799903-48D5-4A31-A1A2-541072D9771E}"/>
          </ac:spMkLst>
        </pc:spChg>
        <pc:spChg chg="add del">
          <ac:chgData name="Kristina Mishra" userId="9a3c3a52984c3d96" providerId="LiveId" clId="{E1810266-07E8-4F2B-B4B6-C9518ECF9EC7}" dt="2021-05-06T04:56:15.505" v="897" actId="26606"/>
          <ac:spMkLst>
            <pc:docMk/>
            <pc:sldMk cId="3916929552" sldId="328"/>
            <ac:spMk id="17" creationId="{8EFFF109-FC58-4FD3-BE05-9775A1310F55}"/>
          </ac:spMkLst>
        </pc:spChg>
        <pc:spChg chg="add del">
          <ac:chgData name="Kristina Mishra" userId="9a3c3a52984c3d96" providerId="LiveId" clId="{E1810266-07E8-4F2B-B4B6-C9518ECF9EC7}" dt="2021-05-06T04:56:15.505" v="897" actId="26606"/>
          <ac:spMkLst>
            <pc:docMk/>
            <pc:sldMk cId="3916929552" sldId="328"/>
            <ac:spMk id="18" creationId="{E1B96AD6-92A9-4273-A62B-96A1C3E0BA95}"/>
          </ac:spMkLst>
        </pc:spChg>
        <pc:spChg chg="add del">
          <ac:chgData name="Kristina Mishra" userId="9a3c3a52984c3d96" providerId="LiveId" clId="{E1810266-07E8-4F2B-B4B6-C9518ECF9EC7}" dt="2021-05-06T04:56:15.505" v="897" actId="26606"/>
          <ac:spMkLst>
            <pc:docMk/>
            <pc:sldMk cId="3916929552" sldId="328"/>
            <ac:spMk id="19" creationId="{463EEC44-1BA3-44ED-81FC-A644B04B2A44}"/>
          </ac:spMkLst>
        </pc:spChg>
      </pc:sldChg>
      <pc:sldChg chg="new del">
        <pc:chgData name="Kristina Mishra" userId="9a3c3a52984c3d96" providerId="LiveId" clId="{E1810266-07E8-4F2B-B4B6-C9518ECF9EC7}" dt="2021-05-06T04:31:46.094" v="265" actId="2696"/>
        <pc:sldMkLst>
          <pc:docMk/>
          <pc:sldMk cId="3924559641" sldId="328"/>
        </pc:sldMkLst>
      </pc:sldChg>
      <pc:sldChg chg="addSp delSp modSp new del mod ord setBg addAnim">
        <pc:chgData name="Kristina Mishra" userId="9a3c3a52984c3d96" providerId="LiveId" clId="{E1810266-07E8-4F2B-B4B6-C9518ECF9EC7}" dt="2021-05-06T06:28:41.019" v="2013" actId="2696"/>
        <pc:sldMkLst>
          <pc:docMk/>
          <pc:sldMk cId="2149888937" sldId="329"/>
        </pc:sldMkLst>
        <pc:spChg chg="add">
          <ac:chgData name="Kristina Mishra" userId="9a3c3a52984c3d96" providerId="LiveId" clId="{E1810266-07E8-4F2B-B4B6-C9518ECF9EC7}" dt="2021-05-06T06:10:31.767" v="1578" actId="767"/>
          <ac:spMkLst>
            <pc:docMk/>
            <pc:sldMk cId="2149888937" sldId="329"/>
            <ac:spMk id="5" creationId="{B1035528-5CDF-4898-910B-D40900EABBE8}"/>
          </ac:spMkLst>
        </pc:spChg>
        <pc:spChg chg="add">
          <ac:chgData name="Kristina Mishra" userId="9a3c3a52984c3d96" providerId="LiveId" clId="{E1810266-07E8-4F2B-B4B6-C9518ECF9EC7}" dt="2021-05-06T06:10:35.888" v="1579" actId="767"/>
          <ac:spMkLst>
            <pc:docMk/>
            <pc:sldMk cId="2149888937" sldId="329"/>
            <ac:spMk id="6" creationId="{24B444ED-0662-4653-B1EF-BF604B5FA2D8}"/>
          </ac:spMkLst>
        </pc:spChg>
        <pc:spChg chg="add del mod">
          <ac:chgData name="Kristina Mishra" userId="9a3c3a52984c3d96" providerId="LiveId" clId="{E1810266-07E8-4F2B-B4B6-C9518ECF9EC7}" dt="2021-05-06T06:10:41.379" v="1581" actId="767"/>
          <ac:spMkLst>
            <pc:docMk/>
            <pc:sldMk cId="2149888937" sldId="329"/>
            <ac:spMk id="7" creationId="{BEA9AB78-9FD0-4C74-9F88-91128D5EFACB}"/>
          </ac:spMkLst>
        </pc:spChg>
        <pc:spChg chg="add del mod">
          <ac:chgData name="Kristina Mishra" userId="9a3c3a52984c3d96" providerId="LiveId" clId="{E1810266-07E8-4F2B-B4B6-C9518ECF9EC7}" dt="2021-05-06T06:14:52.365" v="1742" actId="767"/>
          <ac:spMkLst>
            <pc:docMk/>
            <pc:sldMk cId="2149888937" sldId="329"/>
            <ac:spMk id="8" creationId="{EFA549E3-8BC5-48C3-B298-EB16E2A36056}"/>
          </ac:spMkLst>
        </pc:spChg>
        <pc:spChg chg="add del">
          <ac:chgData name="Kristina Mishra" userId="9a3c3a52984c3d96" providerId="LiveId" clId="{E1810266-07E8-4F2B-B4B6-C9518ECF9EC7}" dt="2021-05-06T06:06:37.249" v="1574" actId="26606"/>
          <ac:spMkLst>
            <pc:docMk/>
            <pc:sldMk cId="2149888937" sldId="329"/>
            <ac:spMk id="9" creationId="{3B71DBD2-3B77-4A79-B20B-A2B1EBBE1A0B}"/>
          </ac:spMkLst>
        </pc:spChg>
        <pc:spChg chg="add del">
          <ac:chgData name="Kristina Mishra" userId="9a3c3a52984c3d96" providerId="LiveId" clId="{E1810266-07E8-4F2B-B4B6-C9518ECF9EC7}" dt="2021-05-06T06:06:37.249" v="1574" actId="26606"/>
          <ac:spMkLst>
            <pc:docMk/>
            <pc:sldMk cId="2149888937" sldId="329"/>
            <ac:spMk id="11" creationId="{DD94CD5A-DFA9-4697-95A8-A758FBF5E7F1}"/>
          </ac:spMkLst>
        </pc:spChg>
        <pc:spChg chg="add del">
          <ac:chgData name="Kristina Mishra" userId="9a3c3a52984c3d96" providerId="LiveId" clId="{E1810266-07E8-4F2B-B4B6-C9518ECF9EC7}" dt="2021-05-06T06:06:39.101" v="1576" actId="26606"/>
          <ac:spMkLst>
            <pc:docMk/>
            <pc:sldMk cId="2149888937" sldId="329"/>
            <ac:spMk id="13" creationId="{BB7C0E06-6EE7-4DC1-8358-E6A2581DF358}"/>
          </ac:spMkLst>
        </pc:spChg>
        <pc:spChg chg="add mod ord">
          <ac:chgData name="Kristina Mishra" userId="9a3c3a52984c3d96" providerId="LiveId" clId="{E1810266-07E8-4F2B-B4B6-C9518ECF9EC7}" dt="2021-05-06T06:17:11.398" v="1848" actId="26606"/>
          <ac:spMkLst>
            <pc:docMk/>
            <pc:sldMk cId="2149888937" sldId="329"/>
            <ac:spMk id="14" creationId="{00929502-B70F-4E7A-905E-26BEEA0EB088}"/>
          </ac:spMkLst>
        </pc:spChg>
        <pc:spChg chg="add del">
          <ac:chgData name="Kristina Mishra" userId="9a3c3a52984c3d96" providerId="LiveId" clId="{E1810266-07E8-4F2B-B4B6-C9518ECF9EC7}" dt="2021-05-06T06:11:03.659" v="1583" actId="26606"/>
          <ac:spMkLst>
            <pc:docMk/>
            <pc:sldMk cId="2149888937" sldId="329"/>
            <ac:spMk id="15" creationId="{3B71DBD2-3B77-4A79-B20B-A2B1EBBE1A0B}"/>
          </ac:spMkLst>
        </pc:spChg>
        <pc:spChg chg="add del">
          <ac:chgData name="Kristina Mishra" userId="9a3c3a52984c3d96" providerId="LiveId" clId="{E1810266-07E8-4F2B-B4B6-C9518ECF9EC7}" dt="2021-05-06T06:11:03.659" v="1583" actId="26606"/>
          <ac:spMkLst>
            <pc:docMk/>
            <pc:sldMk cId="2149888937" sldId="329"/>
            <ac:spMk id="16" creationId="{DD94CD5A-DFA9-4697-95A8-A758FBF5E7F1}"/>
          </ac:spMkLst>
        </pc:spChg>
        <pc:spChg chg="add del">
          <ac:chgData name="Kristina Mishra" userId="9a3c3a52984c3d96" providerId="LiveId" clId="{E1810266-07E8-4F2B-B4B6-C9518ECF9EC7}" dt="2021-05-06T06:17:11.398" v="1848" actId="26606"/>
          <ac:spMkLst>
            <pc:docMk/>
            <pc:sldMk cId="2149888937" sldId="329"/>
            <ac:spMk id="21" creationId="{6234BCC6-39B9-47D9-8BF8-C665401AE23C}"/>
          </ac:spMkLst>
        </pc:spChg>
        <pc:spChg chg="add del">
          <ac:chgData name="Kristina Mishra" userId="9a3c3a52984c3d96" providerId="LiveId" clId="{E1810266-07E8-4F2B-B4B6-C9518ECF9EC7}" dt="2021-05-06T06:17:11.398" v="1848" actId="26606"/>
          <ac:spMkLst>
            <pc:docMk/>
            <pc:sldMk cId="2149888937" sldId="329"/>
            <ac:spMk id="23" creationId="{72A9CE9D-DAC3-40AF-B504-78A64A909F9D}"/>
          </ac:spMkLst>
        </pc:spChg>
        <pc:spChg chg="add del">
          <ac:chgData name="Kristina Mishra" userId="9a3c3a52984c3d96" providerId="LiveId" clId="{E1810266-07E8-4F2B-B4B6-C9518ECF9EC7}" dt="2021-05-06T06:17:11.398" v="1848" actId="26606"/>
          <ac:spMkLst>
            <pc:docMk/>
            <pc:sldMk cId="2149888937" sldId="329"/>
            <ac:spMk id="25" creationId="{506D7452-6CDE-4381-86CE-07B2459383D5}"/>
          </ac:spMkLst>
        </pc:spChg>
        <pc:spChg chg="add del">
          <ac:chgData name="Kristina Mishra" userId="9a3c3a52984c3d96" providerId="LiveId" clId="{E1810266-07E8-4F2B-B4B6-C9518ECF9EC7}" dt="2021-05-06T06:17:11.398" v="1848" actId="26606"/>
          <ac:spMkLst>
            <pc:docMk/>
            <pc:sldMk cId="2149888937" sldId="329"/>
            <ac:spMk id="27" creationId="{762DA937-8B55-4317-BD32-98D7AF30E39E}"/>
          </ac:spMkLst>
        </pc:spChg>
        <pc:spChg chg="add del">
          <ac:chgData name="Kristina Mishra" userId="9a3c3a52984c3d96" providerId="LiveId" clId="{E1810266-07E8-4F2B-B4B6-C9518ECF9EC7}" dt="2021-05-06T06:17:11.398" v="1848" actId="26606"/>
          <ac:spMkLst>
            <pc:docMk/>
            <pc:sldMk cId="2149888937" sldId="329"/>
            <ac:spMk id="29" creationId="{C52EE5A8-045B-4D39-8ED1-513334085EEC}"/>
          </ac:spMkLst>
        </pc:spChg>
        <pc:spChg chg="add">
          <ac:chgData name="Kristina Mishra" userId="9a3c3a52984c3d96" providerId="LiveId" clId="{E1810266-07E8-4F2B-B4B6-C9518ECF9EC7}" dt="2021-05-06T06:17:11.398" v="1848" actId="26606"/>
          <ac:spMkLst>
            <pc:docMk/>
            <pc:sldMk cId="2149888937" sldId="329"/>
            <ac:spMk id="34" creationId="{6234BCC6-39B9-47D9-8BF8-C665401AE23C}"/>
          </ac:spMkLst>
        </pc:spChg>
        <pc:spChg chg="add">
          <ac:chgData name="Kristina Mishra" userId="9a3c3a52984c3d96" providerId="LiveId" clId="{E1810266-07E8-4F2B-B4B6-C9518ECF9EC7}" dt="2021-05-06T06:17:11.398" v="1848" actId="26606"/>
          <ac:spMkLst>
            <pc:docMk/>
            <pc:sldMk cId="2149888937" sldId="329"/>
            <ac:spMk id="36" creationId="{72A9CE9D-DAC3-40AF-B504-78A64A909F9D}"/>
          </ac:spMkLst>
        </pc:spChg>
        <pc:spChg chg="add">
          <ac:chgData name="Kristina Mishra" userId="9a3c3a52984c3d96" providerId="LiveId" clId="{E1810266-07E8-4F2B-B4B6-C9518ECF9EC7}" dt="2021-05-06T06:17:11.398" v="1848" actId="26606"/>
          <ac:spMkLst>
            <pc:docMk/>
            <pc:sldMk cId="2149888937" sldId="329"/>
            <ac:spMk id="38" creationId="{506D7452-6CDE-4381-86CE-07B2459383D5}"/>
          </ac:spMkLst>
        </pc:spChg>
        <pc:spChg chg="add">
          <ac:chgData name="Kristina Mishra" userId="9a3c3a52984c3d96" providerId="LiveId" clId="{E1810266-07E8-4F2B-B4B6-C9518ECF9EC7}" dt="2021-05-06T06:17:11.398" v="1848" actId="26606"/>
          <ac:spMkLst>
            <pc:docMk/>
            <pc:sldMk cId="2149888937" sldId="329"/>
            <ac:spMk id="40" creationId="{762DA937-8B55-4317-BD32-98D7AF30E39E}"/>
          </ac:spMkLst>
        </pc:spChg>
        <pc:spChg chg="add">
          <ac:chgData name="Kristina Mishra" userId="9a3c3a52984c3d96" providerId="LiveId" clId="{E1810266-07E8-4F2B-B4B6-C9518ECF9EC7}" dt="2021-05-06T06:17:11.398" v="1848" actId="26606"/>
          <ac:spMkLst>
            <pc:docMk/>
            <pc:sldMk cId="2149888937" sldId="329"/>
            <ac:spMk id="42" creationId="{C52EE5A8-045B-4D39-8ED1-513334085EEC}"/>
          </ac:spMkLst>
        </pc:spChg>
        <pc:picChg chg="add mod ord">
          <ac:chgData name="Kristina Mishra" userId="9a3c3a52984c3d96" providerId="LiveId" clId="{E1810266-07E8-4F2B-B4B6-C9518ECF9EC7}" dt="2021-05-06T06:11:03.659" v="1583" actId="26606"/>
          <ac:picMkLst>
            <pc:docMk/>
            <pc:sldMk cId="2149888937" sldId="329"/>
            <ac:picMk id="3" creationId="{926014B7-F5A6-46EC-8DF9-F974F0DB50E5}"/>
          </ac:picMkLst>
        </pc:picChg>
        <pc:picChg chg="add mod">
          <ac:chgData name="Kristina Mishra" userId="9a3c3a52984c3d96" providerId="LiveId" clId="{E1810266-07E8-4F2B-B4B6-C9518ECF9EC7}" dt="2021-05-06T06:11:03.659" v="1583" actId="26606"/>
          <ac:picMkLst>
            <pc:docMk/>
            <pc:sldMk cId="2149888937" sldId="329"/>
            <ac:picMk id="4" creationId="{6124EA0D-EC0A-42D7-A144-25B4ABA8D20B}"/>
          </ac:picMkLst>
        </pc:picChg>
      </pc:sldChg>
      <pc:sldChg chg="addSp delSp modSp new del mod ord setBg">
        <pc:chgData name="Kristina Mishra" userId="9a3c3a52984c3d96" providerId="LiveId" clId="{E1810266-07E8-4F2B-B4B6-C9518ECF9EC7}" dt="2021-05-06T05:58:31.927" v="1557" actId="2696"/>
        <pc:sldMkLst>
          <pc:docMk/>
          <pc:sldMk cId="2644767010" sldId="329"/>
        </pc:sldMkLst>
        <pc:spChg chg="del">
          <ac:chgData name="Kristina Mishra" userId="9a3c3a52984c3d96" providerId="LiveId" clId="{E1810266-07E8-4F2B-B4B6-C9518ECF9EC7}" dt="2021-05-06T05:48:30.655" v="1552" actId="478"/>
          <ac:spMkLst>
            <pc:docMk/>
            <pc:sldMk cId="2644767010" sldId="329"/>
            <ac:spMk id="2" creationId="{26C6FE83-6F58-43B8-96E2-CC63E80B6784}"/>
          </ac:spMkLst>
        </pc:spChg>
        <pc:spChg chg="del mod">
          <ac:chgData name="Kristina Mishra" userId="9a3c3a52984c3d96" providerId="LiveId" clId="{E1810266-07E8-4F2B-B4B6-C9518ECF9EC7}" dt="2021-05-06T05:49:36.156" v="1553" actId="26606"/>
          <ac:spMkLst>
            <pc:docMk/>
            <pc:sldMk cId="2644767010" sldId="329"/>
            <ac:spMk id="3" creationId="{4BF7BDF6-8A17-4EE4-90A4-0DD36DE3988B}"/>
          </ac:spMkLst>
        </pc:spChg>
        <pc:spChg chg="mod">
          <ac:chgData name="Kristina Mishra" userId="9a3c3a52984c3d96" providerId="LiveId" clId="{E1810266-07E8-4F2B-B4B6-C9518ECF9EC7}" dt="2021-05-06T05:55:30.061" v="1556" actId="18245"/>
          <ac:spMkLst>
            <pc:docMk/>
            <pc:sldMk cId="2644767010" sldId="329"/>
            <ac:spMk id="7" creationId="{8D1256E5-37D2-4C61-8ECB-323BB2A7767C}"/>
          </ac:spMkLst>
        </pc:spChg>
        <pc:spChg chg="mod">
          <ac:chgData name="Kristina Mishra" userId="9a3c3a52984c3d96" providerId="LiveId" clId="{E1810266-07E8-4F2B-B4B6-C9518ECF9EC7}" dt="2021-05-06T05:55:30.061" v="1556" actId="18245"/>
          <ac:spMkLst>
            <pc:docMk/>
            <pc:sldMk cId="2644767010" sldId="329"/>
            <ac:spMk id="8" creationId="{0F618A86-FBB5-4B72-A6BA-4D9FD59E760C}"/>
          </ac:spMkLst>
        </pc:spChg>
        <pc:spChg chg="add">
          <ac:chgData name="Kristina Mishra" userId="9a3c3a52984c3d96" providerId="LiveId" clId="{E1810266-07E8-4F2B-B4B6-C9518ECF9EC7}" dt="2021-05-06T05:49:36.156" v="1553" actId="26606"/>
          <ac:spMkLst>
            <pc:docMk/>
            <pc:sldMk cId="2644767010" sldId="329"/>
            <ac:spMk id="9" creationId="{07E773EB-1EC1-4E49-9DE2-E6F460497242}"/>
          </ac:spMkLst>
        </pc:spChg>
        <pc:spChg chg="mod">
          <ac:chgData name="Kristina Mishra" userId="9a3c3a52984c3d96" providerId="LiveId" clId="{E1810266-07E8-4F2B-B4B6-C9518ECF9EC7}" dt="2021-05-06T05:55:30.061" v="1556" actId="18245"/>
          <ac:spMkLst>
            <pc:docMk/>
            <pc:sldMk cId="2644767010" sldId="329"/>
            <ac:spMk id="10" creationId="{F9F63E31-62C5-48A5-9FA8-BCDC11F676FE}"/>
          </ac:spMkLst>
        </pc:spChg>
        <pc:spChg chg="mod">
          <ac:chgData name="Kristina Mishra" userId="9a3c3a52984c3d96" providerId="LiveId" clId="{E1810266-07E8-4F2B-B4B6-C9518ECF9EC7}" dt="2021-05-06T05:55:30.061" v="1556" actId="18245"/>
          <ac:spMkLst>
            <pc:docMk/>
            <pc:sldMk cId="2644767010" sldId="329"/>
            <ac:spMk id="11" creationId="{3CAD9F83-B2A8-4D3D-B274-3F629E967C7D}"/>
          </ac:spMkLst>
        </pc:spChg>
        <pc:spChg chg="mod">
          <ac:chgData name="Kristina Mishra" userId="9a3c3a52984c3d96" providerId="LiveId" clId="{E1810266-07E8-4F2B-B4B6-C9518ECF9EC7}" dt="2021-05-06T05:55:30.061" v="1556" actId="18245"/>
          <ac:spMkLst>
            <pc:docMk/>
            <pc:sldMk cId="2644767010" sldId="329"/>
            <ac:spMk id="12" creationId="{4FD3B40D-25D4-4ED3-8187-C70B059C0D1F}"/>
          </ac:spMkLst>
        </pc:spChg>
        <pc:spChg chg="mod">
          <ac:chgData name="Kristina Mishra" userId="9a3c3a52984c3d96" providerId="LiveId" clId="{E1810266-07E8-4F2B-B4B6-C9518ECF9EC7}" dt="2021-05-06T05:55:30.061" v="1556" actId="18245"/>
          <ac:spMkLst>
            <pc:docMk/>
            <pc:sldMk cId="2644767010" sldId="329"/>
            <ac:spMk id="13" creationId="{9139B5A6-2D38-40DA-88BB-3B81575E8CA9}"/>
          </ac:spMkLst>
        </pc:spChg>
        <pc:spChg chg="mod">
          <ac:chgData name="Kristina Mishra" userId="9a3c3a52984c3d96" providerId="LiveId" clId="{E1810266-07E8-4F2B-B4B6-C9518ECF9EC7}" dt="2021-05-06T05:55:30.061" v="1556" actId="18245"/>
          <ac:spMkLst>
            <pc:docMk/>
            <pc:sldMk cId="2644767010" sldId="329"/>
            <ac:spMk id="14" creationId="{B1849500-B93D-4CC8-B0DD-AAA70009FFC7}"/>
          </ac:spMkLst>
        </pc:spChg>
        <pc:spChg chg="mod">
          <ac:chgData name="Kristina Mishra" userId="9a3c3a52984c3d96" providerId="LiveId" clId="{E1810266-07E8-4F2B-B4B6-C9518ECF9EC7}" dt="2021-05-06T05:55:30.061" v="1556" actId="18245"/>
          <ac:spMkLst>
            <pc:docMk/>
            <pc:sldMk cId="2644767010" sldId="329"/>
            <ac:spMk id="15" creationId="{88155290-5E5B-4F35-8F28-2405B96432D3}"/>
          </ac:spMkLst>
        </pc:spChg>
        <pc:spChg chg="mod">
          <ac:chgData name="Kristina Mishra" userId="9a3c3a52984c3d96" providerId="LiveId" clId="{E1810266-07E8-4F2B-B4B6-C9518ECF9EC7}" dt="2021-05-06T05:55:30.061" v="1556" actId="18245"/>
          <ac:spMkLst>
            <pc:docMk/>
            <pc:sldMk cId="2644767010" sldId="329"/>
            <ac:spMk id="16" creationId="{E0E13251-A0B4-4771-B376-4A58EDD6EC12}"/>
          </ac:spMkLst>
        </pc:spChg>
        <pc:spChg chg="mod">
          <ac:chgData name="Kristina Mishra" userId="9a3c3a52984c3d96" providerId="LiveId" clId="{E1810266-07E8-4F2B-B4B6-C9518ECF9EC7}" dt="2021-05-06T05:55:30.061" v="1556" actId="18245"/>
          <ac:spMkLst>
            <pc:docMk/>
            <pc:sldMk cId="2644767010" sldId="329"/>
            <ac:spMk id="17" creationId="{54A3EF5B-0BAF-4141-BC43-7C1C76F3B5D1}"/>
          </ac:spMkLst>
        </pc:spChg>
        <pc:spChg chg="mod">
          <ac:chgData name="Kristina Mishra" userId="9a3c3a52984c3d96" providerId="LiveId" clId="{E1810266-07E8-4F2B-B4B6-C9518ECF9EC7}" dt="2021-05-06T05:55:30.061" v="1556" actId="18245"/>
          <ac:spMkLst>
            <pc:docMk/>
            <pc:sldMk cId="2644767010" sldId="329"/>
            <ac:spMk id="18" creationId="{F7229FB6-126B-4C0F-8400-E8582C7BC254}"/>
          </ac:spMkLst>
        </pc:spChg>
        <pc:spChg chg="mod">
          <ac:chgData name="Kristina Mishra" userId="9a3c3a52984c3d96" providerId="LiveId" clId="{E1810266-07E8-4F2B-B4B6-C9518ECF9EC7}" dt="2021-05-06T05:55:30.061" v="1556" actId="18245"/>
          <ac:spMkLst>
            <pc:docMk/>
            <pc:sldMk cId="2644767010" sldId="329"/>
            <ac:spMk id="19" creationId="{3C9F6B24-5E96-465E-97A3-CD8A07D06186}"/>
          </ac:spMkLst>
        </pc:spChg>
        <pc:spChg chg="mod">
          <ac:chgData name="Kristina Mishra" userId="9a3c3a52984c3d96" providerId="LiveId" clId="{E1810266-07E8-4F2B-B4B6-C9518ECF9EC7}" dt="2021-05-06T05:55:30.061" v="1556" actId="18245"/>
          <ac:spMkLst>
            <pc:docMk/>
            <pc:sldMk cId="2644767010" sldId="329"/>
            <ac:spMk id="20" creationId="{073A2B68-3030-4B25-AB75-02E674855CDA}"/>
          </ac:spMkLst>
        </pc:spChg>
        <pc:spChg chg="mod">
          <ac:chgData name="Kristina Mishra" userId="9a3c3a52984c3d96" providerId="LiveId" clId="{E1810266-07E8-4F2B-B4B6-C9518ECF9EC7}" dt="2021-05-06T05:55:30.061" v="1556" actId="18245"/>
          <ac:spMkLst>
            <pc:docMk/>
            <pc:sldMk cId="2644767010" sldId="329"/>
            <ac:spMk id="21" creationId="{1C9FD396-1634-4C73-A869-89599DDE440A}"/>
          </ac:spMkLst>
        </pc:spChg>
        <pc:spChg chg="mod">
          <ac:chgData name="Kristina Mishra" userId="9a3c3a52984c3d96" providerId="LiveId" clId="{E1810266-07E8-4F2B-B4B6-C9518ECF9EC7}" dt="2021-05-06T05:55:30.061" v="1556" actId="18245"/>
          <ac:spMkLst>
            <pc:docMk/>
            <pc:sldMk cId="2644767010" sldId="329"/>
            <ac:spMk id="22" creationId="{E31AD0F7-44E0-46A3-8A23-EBA6A4CC1962}"/>
          </ac:spMkLst>
        </pc:spChg>
        <pc:grpChg chg="mod">
          <ac:chgData name="Kristina Mishra" userId="9a3c3a52984c3d96" providerId="LiveId" clId="{E1810266-07E8-4F2B-B4B6-C9518ECF9EC7}" dt="2021-05-06T05:55:30.061" v="1556" actId="18245"/>
          <ac:grpSpMkLst>
            <pc:docMk/>
            <pc:sldMk cId="2644767010" sldId="329"/>
            <ac:grpSpMk id="6" creationId="{0643A2E1-D707-4DF5-9336-4B35CA15CC9B}"/>
          </ac:grpSpMkLst>
        </pc:grpChg>
        <pc:graphicFrameChg chg="add del modGraphic">
          <ac:chgData name="Kristina Mishra" userId="9a3c3a52984c3d96" providerId="LiveId" clId="{E1810266-07E8-4F2B-B4B6-C9518ECF9EC7}" dt="2021-05-06T05:51:08.479" v="1555" actId="1032"/>
          <ac:graphicFrameMkLst>
            <pc:docMk/>
            <pc:sldMk cId="2644767010" sldId="329"/>
            <ac:graphicFrameMk id="4" creationId="{90E6431B-9251-4E30-9FB5-58CC1A3ADD44}"/>
          </ac:graphicFrameMkLst>
        </pc:graphicFrameChg>
        <pc:graphicFrameChg chg="add del">
          <ac:chgData name="Kristina Mishra" userId="9a3c3a52984c3d96" providerId="LiveId" clId="{E1810266-07E8-4F2B-B4B6-C9518ECF9EC7}" dt="2021-05-06T05:55:30.061" v="1556" actId="18245"/>
          <ac:graphicFrameMkLst>
            <pc:docMk/>
            <pc:sldMk cId="2644767010" sldId="329"/>
            <ac:graphicFrameMk id="5" creationId="{86002683-AC14-4A79-AE82-5C64BF336632}"/>
          </ac:graphicFrameMkLst>
        </pc:graphicFrameChg>
      </pc:sldChg>
      <pc:sldChg chg="addSp delSp modSp new mod setBg">
        <pc:chgData name="Kristina Mishra" userId="9a3c3a52984c3d96" providerId="LiveId" clId="{E1810266-07E8-4F2B-B4B6-C9518ECF9EC7}" dt="2021-05-06T06:25:42.801" v="1998" actId="1076"/>
        <pc:sldMkLst>
          <pc:docMk/>
          <pc:sldMk cId="3957177049" sldId="330"/>
        </pc:sldMkLst>
        <pc:spChg chg="mod ord">
          <ac:chgData name="Kristina Mishra" userId="9a3c3a52984c3d96" providerId="LiveId" clId="{E1810266-07E8-4F2B-B4B6-C9518ECF9EC7}" dt="2021-05-06T06:25:42.801" v="1998" actId="1076"/>
          <ac:spMkLst>
            <pc:docMk/>
            <pc:sldMk cId="3957177049" sldId="330"/>
            <ac:spMk id="2" creationId="{0C3B95D2-DA23-40B7-8548-1BCD97324BA4}"/>
          </ac:spMkLst>
        </pc:spChg>
        <pc:spChg chg="add del">
          <ac:chgData name="Kristina Mishra" userId="9a3c3a52984c3d96" providerId="LiveId" clId="{E1810266-07E8-4F2B-B4B6-C9518ECF9EC7}" dt="2021-05-06T06:23:01.658" v="1964" actId="478"/>
          <ac:spMkLst>
            <pc:docMk/>
            <pc:sldMk cId="3957177049" sldId="330"/>
            <ac:spMk id="3" creationId="{48DCB8C9-F530-4D0D-8381-2615435A4F87}"/>
          </ac:spMkLst>
        </pc:spChg>
        <pc:spChg chg="add del">
          <ac:chgData name="Kristina Mishra" userId="9a3c3a52984c3d96" providerId="LiveId" clId="{E1810266-07E8-4F2B-B4B6-C9518ECF9EC7}" dt="2021-05-06T06:22:21.450" v="1937" actId="26606"/>
          <ac:spMkLst>
            <pc:docMk/>
            <pc:sldMk cId="3957177049" sldId="330"/>
            <ac:spMk id="10" creationId="{42A5316D-ED2F-4F89-B4B4-8D9240B1A348}"/>
          </ac:spMkLst>
        </pc:spChg>
        <pc:spChg chg="add del">
          <ac:chgData name="Kristina Mishra" userId="9a3c3a52984c3d96" providerId="LiveId" clId="{E1810266-07E8-4F2B-B4B6-C9518ECF9EC7}" dt="2021-05-06T06:22:28.083" v="1939" actId="26606"/>
          <ac:spMkLst>
            <pc:docMk/>
            <pc:sldMk cId="3957177049" sldId="330"/>
            <ac:spMk id="12" creationId="{CB8B9C25-D80D-48EC-B83A-231219A80C3F}"/>
          </ac:spMkLst>
        </pc:spChg>
        <pc:spChg chg="add del">
          <ac:chgData name="Kristina Mishra" userId="9a3c3a52984c3d96" providerId="LiveId" clId="{E1810266-07E8-4F2B-B4B6-C9518ECF9EC7}" dt="2021-05-06T06:22:28.083" v="1939" actId="26606"/>
          <ac:spMkLst>
            <pc:docMk/>
            <pc:sldMk cId="3957177049" sldId="330"/>
            <ac:spMk id="13" creationId="{932495F0-C5CB-4823-AE70-EED61EBAB1BD}"/>
          </ac:spMkLst>
        </pc:spChg>
        <pc:spChg chg="add del">
          <ac:chgData name="Kristina Mishra" userId="9a3c3a52984c3d96" providerId="LiveId" clId="{E1810266-07E8-4F2B-B4B6-C9518ECF9EC7}" dt="2021-05-06T06:22:28.083" v="1939" actId="26606"/>
          <ac:spMkLst>
            <pc:docMk/>
            <pc:sldMk cId="3957177049" sldId="330"/>
            <ac:spMk id="14" creationId="{601CC70B-8875-45A1-8AFD-7D546E3C0C16}"/>
          </ac:spMkLst>
        </pc:spChg>
        <pc:spChg chg="add del">
          <ac:chgData name="Kristina Mishra" userId="9a3c3a52984c3d96" providerId="LiveId" clId="{E1810266-07E8-4F2B-B4B6-C9518ECF9EC7}" dt="2021-05-06T06:22:35.059" v="1941" actId="26606"/>
          <ac:spMkLst>
            <pc:docMk/>
            <pc:sldMk cId="3957177049" sldId="330"/>
            <ac:spMk id="16" creationId="{A737E5B8-8F31-4942-B159-B213C4D6D830}"/>
          </ac:spMkLst>
        </pc:spChg>
        <pc:spChg chg="add del">
          <ac:chgData name="Kristina Mishra" userId="9a3c3a52984c3d96" providerId="LiveId" clId="{E1810266-07E8-4F2B-B4B6-C9518ECF9EC7}" dt="2021-05-06T06:22:35.059" v="1941" actId="26606"/>
          <ac:spMkLst>
            <pc:docMk/>
            <pc:sldMk cId="3957177049" sldId="330"/>
            <ac:spMk id="17" creationId="{A93898FF-D987-4B0E-BFB4-85F5EB356D4D}"/>
          </ac:spMkLst>
        </pc:spChg>
        <pc:spChg chg="add del">
          <ac:chgData name="Kristina Mishra" userId="9a3c3a52984c3d96" providerId="LiveId" clId="{E1810266-07E8-4F2B-B4B6-C9518ECF9EC7}" dt="2021-05-06T06:22:35.059" v="1941" actId="26606"/>
          <ac:spMkLst>
            <pc:docMk/>
            <pc:sldMk cId="3957177049" sldId="330"/>
            <ac:spMk id="18" creationId="{42A4FC2C-047E-45A5-965D-8E1E3BF09BC6}"/>
          </ac:spMkLst>
        </pc:spChg>
        <pc:spChg chg="add del">
          <ac:chgData name="Kristina Mishra" userId="9a3c3a52984c3d96" providerId="LiveId" clId="{E1810266-07E8-4F2B-B4B6-C9518ECF9EC7}" dt="2021-05-06T06:22:35.059" v="1941" actId="26606"/>
          <ac:spMkLst>
            <pc:docMk/>
            <pc:sldMk cId="3957177049" sldId="330"/>
            <ac:spMk id="19" creationId="{C31A4873-64D0-418B-BA9D-D99C52A5FB8A}"/>
          </ac:spMkLst>
        </pc:spChg>
        <pc:spChg chg="add del">
          <ac:chgData name="Kristina Mishra" userId="9a3c3a52984c3d96" providerId="LiveId" clId="{E1810266-07E8-4F2B-B4B6-C9518ECF9EC7}" dt="2021-05-06T06:22:35.059" v="1941" actId="26606"/>
          <ac:spMkLst>
            <pc:docMk/>
            <pc:sldMk cId="3957177049" sldId="330"/>
            <ac:spMk id="20" creationId="{D12128B6-ED88-4712-866F-66C86EE34618}"/>
          </ac:spMkLst>
        </pc:spChg>
        <pc:picChg chg="add mod ord">
          <ac:chgData name="Kristina Mishra" userId="9a3c3a52984c3d96" providerId="LiveId" clId="{E1810266-07E8-4F2B-B4B6-C9518ECF9EC7}" dt="2021-05-06T06:23:47.354" v="1976" actId="1076"/>
          <ac:picMkLst>
            <pc:docMk/>
            <pc:sldMk cId="3957177049" sldId="330"/>
            <ac:picMk id="4" creationId="{2AD92C6D-5775-4B88-8657-7E34F1F869CA}"/>
          </ac:picMkLst>
        </pc:picChg>
        <pc:picChg chg="add mod">
          <ac:chgData name="Kristina Mishra" userId="9a3c3a52984c3d96" providerId="LiveId" clId="{E1810266-07E8-4F2B-B4B6-C9518ECF9EC7}" dt="2021-05-06T06:23:50.752" v="1977" actId="1076"/>
          <ac:picMkLst>
            <pc:docMk/>
            <pc:sldMk cId="3957177049" sldId="330"/>
            <ac:picMk id="5" creationId="{994D1AF9-4D7B-4262-B2DD-6787F13CE583}"/>
          </ac:picMkLst>
        </pc:picChg>
        <pc:picChg chg="add mod">
          <ac:chgData name="Kristina Mishra" userId="9a3c3a52984c3d96" providerId="LiveId" clId="{E1810266-07E8-4F2B-B4B6-C9518ECF9EC7}" dt="2021-05-06T06:25:09.983" v="1996" actId="1076"/>
          <ac:picMkLst>
            <pc:docMk/>
            <pc:sldMk cId="3957177049" sldId="330"/>
            <ac:picMk id="7" creationId="{0799F3C7-85B4-4E77-86F2-65580E697F14}"/>
          </ac:picMkLst>
        </pc:picChg>
        <pc:picChg chg="add del">
          <ac:chgData name="Kristina Mishra" userId="9a3c3a52984c3d96" providerId="LiveId" clId="{E1810266-07E8-4F2B-B4B6-C9518ECF9EC7}" dt="2021-05-06T06:22:35.059" v="1941" actId="26606"/>
          <ac:picMkLst>
            <pc:docMk/>
            <pc:sldMk cId="3957177049" sldId="330"/>
            <ac:picMk id="21" creationId="{5516C1EB-8D62-4BF0-92B5-02E6AE43B1F3}"/>
          </ac:picMkLst>
        </pc:picChg>
        <pc:picChg chg="add mod">
          <ac:chgData name="Kristina Mishra" userId="9a3c3a52984c3d96" providerId="LiveId" clId="{E1810266-07E8-4F2B-B4B6-C9518ECF9EC7}" dt="2021-05-06T06:25:33.314" v="1997"/>
          <ac:picMkLst>
            <pc:docMk/>
            <pc:sldMk cId="3957177049" sldId="330"/>
            <ac:picMk id="22" creationId="{C28D33B5-AC9A-47A3-A4C2-FE0AE068662A}"/>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2FB9A-E163-4752-8E03-CD3562950119}"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US"/>
        </a:p>
      </dgm:t>
    </dgm:pt>
    <dgm:pt modelId="{5C426C51-20D2-48B0-8606-24AB1758AFFE}">
      <dgm:prSet custT="1"/>
      <dgm:spPr/>
      <dgm:t>
        <a:bodyPr/>
        <a:lstStyle/>
        <a:p>
          <a:r>
            <a:rPr lang="en-US" sz="2800" dirty="0"/>
            <a:t>Who: global community</a:t>
          </a:r>
        </a:p>
      </dgm:t>
    </dgm:pt>
    <dgm:pt modelId="{5BE448D3-DA2E-45E2-942F-36C0FB27828D}" type="parTrans" cxnId="{2C69DE56-B48D-4CE2-9B21-06DE25DED65A}">
      <dgm:prSet/>
      <dgm:spPr/>
      <dgm:t>
        <a:bodyPr/>
        <a:lstStyle/>
        <a:p>
          <a:endParaRPr lang="en-US"/>
        </a:p>
      </dgm:t>
    </dgm:pt>
    <dgm:pt modelId="{182B3A04-8EC5-4B9D-9426-07C5CC75F75F}" type="sibTrans" cxnId="{2C69DE56-B48D-4CE2-9B21-06DE25DED65A}">
      <dgm:prSet/>
      <dgm:spPr/>
      <dgm:t>
        <a:bodyPr/>
        <a:lstStyle/>
        <a:p>
          <a:endParaRPr lang="en-US"/>
        </a:p>
      </dgm:t>
    </dgm:pt>
    <dgm:pt modelId="{A69642E9-4E4F-4526-937D-08D55AE97B8B}">
      <dgm:prSet custT="1"/>
      <dgm:spPr/>
      <dgm:t>
        <a:bodyPr/>
        <a:lstStyle/>
        <a:p>
          <a:r>
            <a:rPr lang="en-US" sz="2800" dirty="0"/>
            <a:t>What: medical research, agriculture, academics</a:t>
          </a:r>
        </a:p>
      </dgm:t>
    </dgm:pt>
    <dgm:pt modelId="{57390FA9-0F2A-46F4-B392-1FB0DB54FCC8}" type="parTrans" cxnId="{41090C40-BA85-40AB-BF5F-BB00206A741D}">
      <dgm:prSet/>
      <dgm:spPr/>
      <dgm:t>
        <a:bodyPr/>
        <a:lstStyle/>
        <a:p>
          <a:endParaRPr lang="en-US"/>
        </a:p>
      </dgm:t>
    </dgm:pt>
    <dgm:pt modelId="{4992AF00-CF18-4800-846E-01EC13E64AFE}" type="sibTrans" cxnId="{41090C40-BA85-40AB-BF5F-BB00206A741D}">
      <dgm:prSet/>
      <dgm:spPr/>
      <dgm:t>
        <a:bodyPr/>
        <a:lstStyle/>
        <a:p>
          <a:endParaRPr lang="en-US"/>
        </a:p>
      </dgm:t>
    </dgm:pt>
    <dgm:pt modelId="{9227E5BC-ED1D-460F-AB5F-8332AE2FD7BB}" type="pres">
      <dgm:prSet presAssocID="{2BD2FB9A-E163-4752-8E03-CD3562950119}" presName="linear" presStyleCnt="0">
        <dgm:presLayoutVars>
          <dgm:animLvl val="lvl"/>
          <dgm:resizeHandles val="exact"/>
        </dgm:presLayoutVars>
      </dgm:prSet>
      <dgm:spPr/>
    </dgm:pt>
    <dgm:pt modelId="{41DDCB9D-D3BB-49E1-8CAE-0EC34F9FEB90}" type="pres">
      <dgm:prSet presAssocID="{5C426C51-20D2-48B0-8606-24AB1758AFFE}" presName="parentText" presStyleLbl="node1" presStyleIdx="0" presStyleCnt="2">
        <dgm:presLayoutVars>
          <dgm:chMax val="0"/>
          <dgm:bulletEnabled val="1"/>
        </dgm:presLayoutVars>
      </dgm:prSet>
      <dgm:spPr/>
    </dgm:pt>
    <dgm:pt modelId="{9B6A5980-C6EA-42A5-B2AE-224B97EE6D82}" type="pres">
      <dgm:prSet presAssocID="{182B3A04-8EC5-4B9D-9426-07C5CC75F75F}" presName="spacer" presStyleCnt="0"/>
      <dgm:spPr/>
    </dgm:pt>
    <dgm:pt modelId="{2D78276B-CD80-4580-B650-E0AAF49A42F3}" type="pres">
      <dgm:prSet presAssocID="{A69642E9-4E4F-4526-937D-08D55AE97B8B}" presName="parentText" presStyleLbl="node1" presStyleIdx="1" presStyleCnt="2">
        <dgm:presLayoutVars>
          <dgm:chMax val="0"/>
          <dgm:bulletEnabled val="1"/>
        </dgm:presLayoutVars>
      </dgm:prSet>
      <dgm:spPr/>
    </dgm:pt>
  </dgm:ptLst>
  <dgm:cxnLst>
    <dgm:cxn modelId="{41090C40-BA85-40AB-BF5F-BB00206A741D}" srcId="{2BD2FB9A-E163-4752-8E03-CD3562950119}" destId="{A69642E9-4E4F-4526-937D-08D55AE97B8B}" srcOrd="1" destOrd="0" parTransId="{57390FA9-0F2A-46F4-B392-1FB0DB54FCC8}" sibTransId="{4992AF00-CF18-4800-846E-01EC13E64AFE}"/>
    <dgm:cxn modelId="{0AD8716A-B822-48EC-A78D-BEFEC8642A50}" type="presOf" srcId="{A69642E9-4E4F-4526-937D-08D55AE97B8B}" destId="{2D78276B-CD80-4580-B650-E0AAF49A42F3}" srcOrd="0" destOrd="0" presId="urn:microsoft.com/office/officeart/2005/8/layout/vList2"/>
    <dgm:cxn modelId="{39D5784A-E3C9-42F9-B25E-47235D5036DD}" type="presOf" srcId="{5C426C51-20D2-48B0-8606-24AB1758AFFE}" destId="{41DDCB9D-D3BB-49E1-8CAE-0EC34F9FEB90}" srcOrd="0" destOrd="0" presId="urn:microsoft.com/office/officeart/2005/8/layout/vList2"/>
    <dgm:cxn modelId="{2C69DE56-B48D-4CE2-9B21-06DE25DED65A}" srcId="{2BD2FB9A-E163-4752-8E03-CD3562950119}" destId="{5C426C51-20D2-48B0-8606-24AB1758AFFE}" srcOrd="0" destOrd="0" parTransId="{5BE448D3-DA2E-45E2-942F-36C0FB27828D}" sibTransId="{182B3A04-8EC5-4B9D-9426-07C5CC75F75F}"/>
    <dgm:cxn modelId="{8EDD80D2-EE30-4F1F-928A-DEC4E8FA447B}" type="presOf" srcId="{2BD2FB9A-E163-4752-8E03-CD3562950119}" destId="{9227E5BC-ED1D-460F-AB5F-8332AE2FD7BB}" srcOrd="0" destOrd="0" presId="urn:microsoft.com/office/officeart/2005/8/layout/vList2"/>
    <dgm:cxn modelId="{4D1038EC-E68B-4FE7-8D9B-16694B74E73B}" type="presParOf" srcId="{9227E5BC-ED1D-460F-AB5F-8332AE2FD7BB}" destId="{41DDCB9D-D3BB-49E1-8CAE-0EC34F9FEB90}" srcOrd="0" destOrd="0" presId="urn:microsoft.com/office/officeart/2005/8/layout/vList2"/>
    <dgm:cxn modelId="{8D1916EB-C6CA-422B-A92E-665D6F40F896}" type="presParOf" srcId="{9227E5BC-ED1D-460F-AB5F-8332AE2FD7BB}" destId="{9B6A5980-C6EA-42A5-B2AE-224B97EE6D82}" srcOrd="1" destOrd="0" presId="urn:microsoft.com/office/officeart/2005/8/layout/vList2"/>
    <dgm:cxn modelId="{57A0845C-7877-4350-AD9F-877E910C22CC}" type="presParOf" srcId="{9227E5BC-ED1D-460F-AB5F-8332AE2FD7BB}" destId="{2D78276B-CD80-4580-B650-E0AAF49A42F3}"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6C9EC0-BC08-44AD-94C3-5F729CC8DE91}" type="doc">
      <dgm:prSet loTypeId="urn:microsoft.com/office/officeart/2018/5/layout/IconCircleLabelList" loCatId="icon" qsTypeId="urn:microsoft.com/office/officeart/2005/8/quickstyle/simple1" qsCatId="simple" csTypeId="urn:microsoft.com/office/officeart/2018/5/colors/Iconchunking_coloredtext_accent2_2" csCatId="accent2" phldr="1"/>
      <dgm:spPr/>
      <dgm:t>
        <a:bodyPr/>
        <a:lstStyle/>
        <a:p>
          <a:endParaRPr lang="en-US"/>
        </a:p>
      </dgm:t>
    </dgm:pt>
    <dgm:pt modelId="{2E6088D4-0A23-44BF-B8AC-C67B64B51A42}">
      <dgm:prSet/>
      <dgm:spPr/>
      <dgm:t>
        <a:bodyPr/>
        <a:lstStyle/>
        <a:p>
          <a:pPr>
            <a:defRPr cap="all"/>
          </a:pPr>
          <a:r>
            <a:rPr lang="en-US" dirty="0"/>
            <a:t>Ground truth</a:t>
          </a:r>
        </a:p>
      </dgm:t>
    </dgm:pt>
    <dgm:pt modelId="{D5F5E3D8-9239-4A0A-9F90-8B4E77688266}" type="parTrans" cxnId="{2209A21E-96FE-4EC7-9F90-320880E493C1}">
      <dgm:prSet/>
      <dgm:spPr/>
      <dgm:t>
        <a:bodyPr/>
        <a:lstStyle/>
        <a:p>
          <a:endParaRPr lang="en-US"/>
        </a:p>
      </dgm:t>
    </dgm:pt>
    <dgm:pt modelId="{DE31BFE3-DD1F-4A4D-99E6-C943E850C4F3}" type="sibTrans" cxnId="{2209A21E-96FE-4EC7-9F90-320880E493C1}">
      <dgm:prSet/>
      <dgm:spPr/>
      <dgm:t>
        <a:bodyPr/>
        <a:lstStyle/>
        <a:p>
          <a:endParaRPr lang="en-US"/>
        </a:p>
      </dgm:t>
    </dgm:pt>
    <dgm:pt modelId="{ED58A813-1349-4D0C-899F-6219ABB45808}">
      <dgm:prSet/>
      <dgm:spPr/>
      <dgm:t>
        <a:bodyPr/>
        <a:lstStyle/>
        <a:p>
          <a:pPr>
            <a:defRPr cap="all"/>
          </a:pPr>
          <a:r>
            <a:rPr lang="en-US" dirty="0"/>
            <a:t>Annotation</a:t>
          </a:r>
        </a:p>
      </dgm:t>
    </dgm:pt>
    <dgm:pt modelId="{39909DE4-CD4F-4C5E-864F-70AA95487379}" type="parTrans" cxnId="{C02E4A8E-26B2-4F02-BA7E-CB57F8EBE849}">
      <dgm:prSet/>
      <dgm:spPr/>
      <dgm:t>
        <a:bodyPr/>
        <a:lstStyle/>
        <a:p>
          <a:endParaRPr lang="en-US"/>
        </a:p>
      </dgm:t>
    </dgm:pt>
    <dgm:pt modelId="{70783217-4B7E-4B65-8E3D-F6A50C8EB6BE}" type="sibTrans" cxnId="{C02E4A8E-26B2-4F02-BA7E-CB57F8EBE849}">
      <dgm:prSet/>
      <dgm:spPr/>
      <dgm:t>
        <a:bodyPr/>
        <a:lstStyle/>
        <a:p>
          <a:endParaRPr lang="en-US"/>
        </a:p>
      </dgm:t>
    </dgm:pt>
    <dgm:pt modelId="{DF3A8F35-0066-4F1A-B005-D67155CD1908}">
      <dgm:prSet/>
      <dgm:spPr/>
      <dgm:t>
        <a:bodyPr/>
        <a:lstStyle/>
        <a:p>
          <a:pPr>
            <a:defRPr cap="all"/>
          </a:pPr>
          <a:r>
            <a:rPr lang="en-US" dirty="0"/>
            <a:t>Contour</a:t>
          </a:r>
        </a:p>
      </dgm:t>
    </dgm:pt>
    <dgm:pt modelId="{8A47E59E-6BA1-4076-8577-7688CC68F1ED}" type="parTrans" cxnId="{D431080F-D9FB-4428-8478-7F78F3DAABD0}">
      <dgm:prSet/>
      <dgm:spPr/>
      <dgm:t>
        <a:bodyPr/>
        <a:lstStyle/>
        <a:p>
          <a:endParaRPr lang="en-US"/>
        </a:p>
      </dgm:t>
    </dgm:pt>
    <dgm:pt modelId="{F96FFF88-7E50-4A9B-8CCA-19EE7265151D}" type="sibTrans" cxnId="{D431080F-D9FB-4428-8478-7F78F3DAABD0}">
      <dgm:prSet/>
      <dgm:spPr/>
      <dgm:t>
        <a:bodyPr/>
        <a:lstStyle/>
        <a:p>
          <a:endParaRPr lang="en-US"/>
        </a:p>
      </dgm:t>
    </dgm:pt>
    <dgm:pt modelId="{89BF8C4D-73D5-4647-99A0-9E77D9ABF4B8}" type="pres">
      <dgm:prSet presAssocID="{656C9EC0-BC08-44AD-94C3-5F729CC8DE91}" presName="root" presStyleCnt="0">
        <dgm:presLayoutVars>
          <dgm:dir/>
          <dgm:resizeHandles val="exact"/>
        </dgm:presLayoutVars>
      </dgm:prSet>
      <dgm:spPr/>
    </dgm:pt>
    <dgm:pt modelId="{AA6BC5EB-573E-4867-BC96-D456C2B7561D}" type="pres">
      <dgm:prSet presAssocID="{2E6088D4-0A23-44BF-B8AC-C67B64B51A42}" presName="compNode" presStyleCnt="0"/>
      <dgm:spPr/>
    </dgm:pt>
    <dgm:pt modelId="{7EBC1311-920C-47C9-88A5-3376D1F39953}" type="pres">
      <dgm:prSet presAssocID="{2E6088D4-0A23-44BF-B8AC-C67B64B51A42}" presName="iconBgRect" presStyleLbl="bgShp" presStyleIdx="0" presStyleCnt="3" custScaleX="169586" custScaleY="169586"/>
      <dgm:spPr/>
    </dgm:pt>
    <dgm:pt modelId="{1361FB2F-609E-4C84-A4D4-4E19650974EA}" type="pres">
      <dgm:prSet presAssocID="{2E6088D4-0A23-44BF-B8AC-C67B64B51A42}" presName="iconRect" presStyleLbl="node1" presStyleIdx="0" presStyleCnt="3" custScaleX="190005" custScaleY="190005"/>
      <dgm:spPr>
        <a:blipFill rotWithShape="1">
          <a:blip xmlns:r="http://schemas.openxmlformats.org/officeDocument/2006/relationships" r:embed="rId1"/>
          <a:srcRect/>
          <a:stretch>
            <a:fillRect t="-1000" b="-1000"/>
          </a:stretch>
        </a:blipFill>
        <a:ln>
          <a:noFill/>
        </a:ln>
      </dgm:spPr>
    </dgm:pt>
    <dgm:pt modelId="{952952D1-721D-4A5E-85BD-FAD9A41BB414}" type="pres">
      <dgm:prSet presAssocID="{2E6088D4-0A23-44BF-B8AC-C67B64B51A42}" presName="spaceRect" presStyleCnt="0"/>
      <dgm:spPr/>
    </dgm:pt>
    <dgm:pt modelId="{414954E2-F42C-4802-86C0-28A802671EA7}" type="pres">
      <dgm:prSet presAssocID="{2E6088D4-0A23-44BF-B8AC-C67B64B51A42}" presName="textRect" presStyleLbl="revTx" presStyleIdx="0" presStyleCnt="3" custLinFactNeighborY="38279">
        <dgm:presLayoutVars>
          <dgm:chMax val="1"/>
          <dgm:chPref val="1"/>
        </dgm:presLayoutVars>
      </dgm:prSet>
      <dgm:spPr/>
    </dgm:pt>
    <dgm:pt modelId="{E7FDF935-AED9-4FF6-9975-97A503C8E5AB}" type="pres">
      <dgm:prSet presAssocID="{DE31BFE3-DD1F-4A4D-99E6-C943E850C4F3}" presName="sibTrans" presStyleCnt="0"/>
      <dgm:spPr/>
    </dgm:pt>
    <dgm:pt modelId="{A94C97B5-01F7-45AF-AF43-E02F1CE38925}" type="pres">
      <dgm:prSet presAssocID="{ED58A813-1349-4D0C-899F-6219ABB45808}" presName="compNode" presStyleCnt="0"/>
      <dgm:spPr/>
    </dgm:pt>
    <dgm:pt modelId="{27A282F8-F695-4B41-83BF-C70979D6DEF4}" type="pres">
      <dgm:prSet presAssocID="{ED58A813-1349-4D0C-899F-6219ABB45808}" presName="iconBgRect" presStyleLbl="bgShp" presStyleIdx="1" presStyleCnt="3" custScaleX="172726" custScaleY="169586"/>
      <dgm:spPr/>
    </dgm:pt>
    <dgm:pt modelId="{913A30F0-A642-44EA-9366-4726816E9655}" type="pres">
      <dgm:prSet presAssocID="{ED58A813-1349-4D0C-899F-6219ABB45808}" presName="iconRect" presStyleLbl="node1" presStyleIdx="1" presStyleCnt="3" custScaleX="190005" custScaleY="190005"/>
      <dgm:spPr>
        <a:blipFill rotWithShape="1">
          <a:blip xmlns:r="http://schemas.openxmlformats.org/officeDocument/2006/relationships" r:embed="rId2"/>
          <a:srcRect/>
          <a:stretch>
            <a:fillRect t="-1000" b="-1000"/>
          </a:stretch>
        </a:blipFill>
        <a:ln>
          <a:noFill/>
        </a:ln>
      </dgm:spPr>
    </dgm:pt>
    <dgm:pt modelId="{89AF8923-01F5-4608-9FED-2A6C49052821}" type="pres">
      <dgm:prSet presAssocID="{ED58A813-1349-4D0C-899F-6219ABB45808}" presName="spaceRect" presStyleCnt="0"/>
      <dgm:spPr/>
    </dgm:pt>
    <dgm:pt modelId="{4DB28660-2A7C-48C8-91E9-666C1D610C72}" type="pres">
      <dgm:prSet presAssocID="{ED58A813-1349-4D0C-899F-6219ABB45808}" presName="textRect" presStyleLbl="revTx" presStyleIdx="1" presStyleCnt="3" custLinFactNeighborY="38279">
        <dgm:presLayoutVars>
          <dgm:chMax val="1"/>
          <dgm:chPref val="1"/>
        </dgm:presLayoutVars>
      </dgm:prSet>
      <dgm:spPr/>
    </dgm:pt>
    <dgm:pt modelId="{06A042B3-D2F4-4D07-8731-3CDB14D31F51}" type="pres">
      <dgm:prSet presAssocID="{70783217-4B7E-4B65-8E3D-F6A50C8EB6BE}" presName="sibTrans" presStyleCnt="0"/>
      <dgm:spPr/>
    </dgm:pt>
    <dgm:pt modelId="{0E39B48C-8761-4BDD-8701-D43916DC3C2A}" type="pres">
      <dgm:prSet presAssocID="{DF3A8F35-0066-4F1A-B005-D67155CD1908}" presName="compNode" presStyleCnt="0"/>
      <dgm:spPr/>
    </dgm:pt>
    <dgm:pt modelId="{F3EAE2EB-C591-4814-AF44-695B645F24C4}" type="pres">
      <dgm:prSet presAssocID="{DF3A8F35-0066-4F1A-B005-D67155CD1908}" presName="iconBgRect" presStyleLbl="bgShp" presStyleIdx="2" presStyleCnt="3" custScaleX="175985" custScaleY="172726"/>
      <dgm:spPr/>
    </dgm:pt>
    <dgm:pt modelId="{6E667D39-2FD0-4D97-8B40-BA0C59B905A8}" type="pres">
      <dgm:prSet presAssocID="{DF3A8F35-0066-4F1A-B005-D67155CD1908}" presName="iconRect" presStyleLbl="node1" presStyleIdx="2" presStyleCnt="3" custScaleX="190005" custScaleY="190005"/>
      <dgm:spPr>
        <a:blipFill rotWithShape="1">
          <a:blip xmlns:r="http://schemas.openxmlformats.org/officeDocument/2006/relationships" r:embed="rId3"/>
          <a:srcRect/>
          <a:stretch>
            <a:fillRect t="-1000" b="-1000"/>
          </a:stretch>
        </a:blipFill>
        <a:ln>
          <a:noFill/>
        </a:ln>
      </dgm:spPr>
    </dgm:pt>
    <dgm:pt modelId="{47AF2C64-1408-40FA-9322-CFD204828E3D}" type="pres">
      <dgm:prSet presAssocID="{DF3A8F35-0066-4F1A-B005-D67155CD1908}" presName="spaceRect" presStyleCnt="0"/>
      <dgm:spPr/>
    </dgm:pt>
    <dgm:pt modelId="{CAE02D73-296F-4F99-B70A-76542829B97A}" type="pres">
      <dgm:prSet presAssocID="{DF3A8F35-0066-4F1A-B005-D67155CD1908}" presName="textRect" presStyleLbl="revTx" presStyleIdx="2" presStyleCnt="3" custLinFactNeighborY="38279">
        <dgm:presLayoutVars>
          <dgm:chMax val="1"/>
          <dgm:chPref val="1"/>
        </dgm:presLayoutVars>
      </dgm:prSet>
      <dgm:spPr/>
    </dgm:pt>
  </dgm:ptLst>
  <dgm:cxnLst>
    <dgm:cxn modelId="{D431080F-D9FB-4428-8478-7F78F3DAABD0}" srcId="{656C9EC0-BC08-44AD-94C3-5F729CC8DE91}" destId="{DF3A8F35-0066-4F1A-B005-D67155CD1908}" srcOrd="2" destOrd="0" parTransId="{8A47E59E-6BA1-4076-8577-7688CC68F1ED}" sibTransId="{F96FFF88-7E50-4A9B-8CCA-19EE7265151D}"/>
    <dgm:cxn modelId="{2209A21E-96FE-4EC7-9F90-320880E493C1}" srcId="{656C9EC0-BC08-44AD-94C3-5F729CC8DE91}" destId="{2E6088D4-0A23-44BF-B8AC-C67B64B51A42}" srcOrd="0" destOrd="0" parTransId="{D5F5E3D8-9239-4A0A-9F90-8B4E77688266}" sibTransId="{DE31BFE3-DD1F-4A4D-99E6-C943E850C4F3}"/>
    <dgm:cxn modelId="{D3F2C446-1F6B-4BA1-B292-905C6040F727}" type="presOf" srcId="{2E6088D4-0A23-44BF-B8AC-C67B64B51A42}" destId="{414954E2-F42C-4802-86C0-28A802671EA7}" srcOrd="0" destOrd="0" presId="urn:microsoft.com/office/officeart/2018/5/layout/IconCircleLabelList"/>
    <dgm:cxn modelId="{2FF49A4B-9804-4A47-8358-423EDEA103DF}" type="presOf" srcId="{656C9EC0-BC08-44AD-94C3-5F729CC8DE91}" destId="{89BF8C4D-73D5-4647-99A0-9E77D9ABF4B8}" srcOrd="0" destOrd="0" presId="urn:microsoft.com/office/officeart/2018/5/layout/IconCircleLabelList"/>
    <dgm:cxn modelId="{C02E4A8E-26B2-4F02-BA7E-CB57F8EBE849}" srcId="{656C9EC0-BC08-44AD-94C3-5F729CC8DE91}" destId="{ED58A813-1349-4D0C-899F-6219ABB45808}" srcOrd="1" destOrd="0" parTransId="{39909DE4-CD4F-4C5E-864F-70AA95487379}" sibTransId="{70783217-4B7E-4B65-8E3D-F6A50C8EB6BE}"/>
    <dgm:cxn modelId="{CB91E1DA-D922-4D65-B54E-AE0B8762872A}" type="presOf" srcId="{DF3A8F35-0066-4F1A-B005-D67155CD1908}" destId="{CAE02D73-296F-4F99-B70A-76542829B97A}" srcOrd="0" destOrd="0" presId="urn:microsoft.com/office/officeart/2018/5/layout/IconCircleLabelList"/>
    <dgm:cxn modelId="{8FCFC3E7-F496-4746-92ED-A40D1D711C7F}" type="presOf" srcId="{ED58A813-1349-4D0C-899F-6219ABB45808}" destId="{4DB28660-2A7C-48C8-91E9-666C1D610C72}" srcOrd="0" destOrd="0" presId="urn:microsoft.com/office/officeart/2018/5/layout/IconCircleLabelList"/>
    <dgm:cxn modelId="{B0400521-E54C-4F73-84BC-8AA81AEC7336}" type="presParOf" srcId="{89BF8C4D-73D5-4647-99A0-9E77D9ABF4B8}" destId="{AA6BC5EB-573E-4867-BC96-D456C2B7561D}" srcOrd="0" destOrd="0" presId="urn:microsoft.com/office/officeart/2018/5/layout/IconCircleLabelList"/>
    <dgm:cxn modelId="{0E35FE05-DE35-4FF8-96FC-1CA01BDE731E}" type="presParOf" srcId="{AA6BC5EB-573E-4867-BC96-D456C2B7561D}" destId="{7EBC1311-920C-47C9-88A5-3376D1F39953}" srcOrd="0" destOrd="0" presId="urn:microsoft.com/office/officeart/2018/5/layout/IconCircleLabelList"/>
    <dgm:cxn modelId="{BF1E3FCB-D72A-4803-8EF5-1352579EB349}" type="presParOf" srcId="{AA6BC5EB-573E-4867-BC96-D456C2B7561D}" destId="{1361FB2F-609E-4C84-A4D4-4E19650974EA}" srcOrd="1" destOrd="0" presId="urn:microsoft.com/office/officeart/2018/5/layout/IconCircleLabelList"/>
    <dgm:cxn modelId="{2E233F70-44F6-447D-AF7F-BDDEEC63C284}" type="presParOf" srcId="{AA6BC5EB-573E-4867-BC96-D456C2B7561D}" destId="{952952D1-721D-4A5E-85BD-FAD9A41BB414}" srcOrd="2" destOrd="0" presId="urn:microsoft.com/office/officeart/2018/5/layout/IconCircleLabelList"/>
    <dgm:cxn modelId="{2232F907-3A98-4B9E-A3C6-4A058E4086FD}" type="presParOf" srcId="{AA6BC5EB-573E-4867-BC96-D456C2B7561D}" destId="{414954E2-F42C-4802-86C0-28A802671EA7}" srcOrd="3" destOrd="0" presId="urn:microsoft.com/office/officeart/2018/5/layout/IconCircleLabelList"/>
    <dgm:cxn modelId="{8CE4236F-5800-4D96-81D7-A5DA92735850}" type="presParOf" srcId="{89BF8C4D-73D5-4647-99A0-9E77D9ABF4B8}" destId="{E7FDF935-AED9-4FF6-9975-97A503C8E5AB}" srcOrd="1" destOrd="0" presId="urn:microsoft.com/office/officeart/2018/5/layout/IconCircleLabelList"/>
    <dgm:cxn modelId="{6C1D34B5-7179-4608-B35B-F59F25560474}" type="presParOf" srcId="{89BF8C4D-73D5-4647-99A0-9E77D9ABF4B8}" destId="{A94C97B5-01F7-45AF-AF43-E02F1CE38925}" srcOrd="2" destOrd="0" presId="urn:microsoft.com/office/officeart/2018/5/layout/IconCircleLabelList"/>
    <dgm:cxn modelId="{D1AD9CF0-311F-4E45-8E51-A7280017B2F8}" type="presParOf" srcId="{A94C97B5-01F7-45AF-AF43-E02F1CE38925}" destId="{27A282F8-F695-4B41-83BF-C70979D6DEF4}" srcOrd="0" destOrd="0" presId="urn:microsoft.com/office/officeart/2018/5/layout/IconCircleLabelList"/>
    <dgm:cxn modelId="{AF35C50B-2633-4DCA-8B23-AE1BFFE9A958}" type="presParOf" srcId="{A94C97B5-01F7-45AF-AF43-E02F1CE38925}" destId="{913A30F0-A642-44EA-9366-4726816E9655}" srcOrd="1" destOrd="0" presId="urn:microsoft.com/office/officeart/2018/5/layout/IconCircleLabelList"/>
    <dgm:cxn modelId="{D9768584-CE67-44FF-B9A0-5350DFDFCB7C}" type="presParOf" srcId="{A94C97B5-01F7-45AF-AF43-E02F1CE38925}" destId="{89AF8923-01F5-4608-9FED-2A6C49052821}" srcOrd="2" destOrd="0" presId="urn:microsoft.com/office/officeart/2018/5/layout/IconCircleLabelList"/>
    <dgm:cxn modelId="{FB9B437B-8072-4709-BC32-7A1C9C0E3ECE}" type="presParOf" srcId="{A94C97B5-01F7-45AF-AF43-E02F1CE38925}" destId="{4DB28660-2A7C-48C8-91E9-666C1D610C72}" srcOrd="3" destOrd="0" presId="urn:microsoft.com/office/officeart/2018/5/layout/IconCircleLabelList"/>
    <dgm:cxn modelId="{60CDA034-B93D-4446-9270-96607C9CA450}" type="presParOf" srcId="{89BF8C4D-73D5-4647-99A0-9E77D9ABF4B8}" destId="{06A042B3-D2F4-4D07-8731-3CDB14D31F51}" srcOrd="3" destOrd="0" presId="urn:microsoft.com/office/officeart/2018/5/layout/IconCircleLabelList"/>
    <dgm:cxn modelId="{9ACE27A1-E5F0-43F8-B6E9-5521A63930A5}" type="presParOf" srcId="{89BF8C4D-73D5-4647-99A0-9E77D9ABF4B8}" destId="{0E39B48C-8761-4BDD-8701-D43916DC3C2A}" srcOrd="4" destOrd="0" presId="urn:microsoft.com/office/officeart/2018/5/layout/IconCircleLabelList"/>
    <dgm:cxn modelId="{11FD4380-5B5D-4909-A2C0-5A5C58D9D372}" type="presParOf" srcId="{0E39B48C-8761-4BDD-8701-D43916DC3C2A}" destId="{F3EAE2EB-C591-4814-AF44-695B645F24C4}" srcOrd="0" destOrd="0" presId="urn:microsoft.com/office/officeart/2018/5/layout/IconCircleLabelList"/>
    <dgm:cxn modelId="{37C43F4B-AAB1-4A6D-AEDE-BAAB28EE343B}" type="presParOf" srcId="{0E39B48C-8761-4BDD-8701-D43916DC3C2A}" destId="{6E667D39-2FD0-4D97-8B40-BA0C59B905A8}" srcOrd="1" destOrd="0" presId="urn:microsoft.com/office/officeart/2018/5/layout/IconCircleLabelList"/>
    <dgm:cxn modelId="{CE32E971-147E-4089-8967-B71F236F5F6C}" type="presParOf" srcId="{0E39B48C-8761-4BDD-8701-D43916DC3C2A}" destId="{47AF2C64-1408-40FA-9322-CFD204828E3D}" srcOrd="2" destOrd="0" presId="urn:microsoft.com/office/officeart/2018/5/layout/IconCircleLabelList"/>
    <dgm:cxn modelId="{3A131CEC-7444-41EE-8911-9E152B936E55}" type="presParOf" srcId="{0E39B48C-8761-4BDD-8701-D43916DC3C2A}" destId="{CAE02D73-296F-4F99-B70A-76542829B97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67B7B3-5ADB-449B-B2AD-E14139745C6F}"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3F6782E-2DF3-49AB-B210-E4FC688D212B}">
      <dgm:prSet/>
      <dgm:spPr/>
      <dgm:t>
        <a:bodyPr/>
        <a:lstStyle/>
        <a:p>
          <a:pPr>
            <a:lnSpc>
              <a:spcPct val="100000"/>
            </a:lnSpc>
            <a:defRPr b="1"/>
          </a:pPr>
          <a:r>
            <a:rPr lang="en-US"/>
            <a:t>Expected</a:t>
          </a:r>
        </a:p>
      </dgm:t>
    </dgm:pt>
    <dgm:pt modelId="{6C79F413-EF0C-41EA-A107-1A17A5730327}" type="parTrans" cxnId="{99179E76-AF29-4C52-AD0E-172C8C742817}">
      <dgm:prSet/>
      <dgm:spPr/>
      <dgm:t>
        <a:bodyPr/>
        <a:lstStyle/>
        <a:p>
          <a:endParaRPr lang="en-US"/>
        </a:p>
      </dgm:t>
    </dgm:pt>
    <dgm:pt modelId="{364699A6-BF89-4581-B0A4-AA5E0678967E}" type="sibTrans" cxnId="{99179E76-AF29-4C52-AD0E-172C8C742817}">
      <dgm:prSet/>
      <dgm:spPr/>
      <dgm:t>
        <a:bodyPr/>
        <a:lstStyle/>
        <a:p>
          <a:endParaRPr lang="en-US"/>
        </a:p>
      </dgm:t>
    </dgm:pt>
    <dgm:pt modelId="{A4345DFC-445F-45A5-A301-688895196A7D}">
      <dgm:prSet/>
      <dgm:spPr/>
      <dgm:t>
        <a:bodyPr/>
        <a:lstStyle/>
        <a:p>
          <a:pPr>
            <a:lnSpc>
              <a:spcPct val="100000"/>
            </a:lnSpc>
            <a:defRPr b="1"/>
          </a:pPr>
          <a:r>
            <a:rPr lang="en-US"/>
            <a:t>Aspirational </a:t>
          </a:r>
        </a:p>
      </dgm:t>
    </dgm:pt>
    <dgm:pt modelId="{570E3DB4-E2A0-4A04-9CE1-A1EAB46F5045}" type="parTrans" cxnId="{92C1B99D-A556-482B-934E-0DF04FE6993D}">
      <dgm:prSet/>
      <dgm:spPr/>
      <dgm:t>
        <a:bodyPr/>
        <a:lstStyle/>
        <a:p>
          <a:endParaRPr lang="en-US"/>
        </a:p>
      </dgm:t>
    </dgm:pt>
    <dgm:pt modelId="{A75420B2-8A03-4D00-A417-B30C8D802A61}" type="sibTrans" cxnId="{92C1B99D-A556-482B-934E-0DF04FE6993D}">
      <dgm:prSet/>
      <dgm:spPr/>
      <dgm:t>
        <a:bodyPr/>
        <a:lstStyle/>
        <a:p>
          <a:endParaRPr lang="en-US"/>
        </a:p>
      </dgm:t>
    </dgm:pt>
    <dgm:pt modelId="{33FDF66A-A35D-41A5-8039-F8B59F0586D2}">
      <dgm:prSet/>
      <dgm:spPr/>
      <dgm:t>
        <a:bodyPr/>
        <a:lstStyle/>
        <a:p>
          <a:pPr>
            <a:lnSpc>
              <a:spcPct val="100000"/>
            </a:lnSpc>
          </a:pPr>
          <a:r>
            <a:rPr lang="en-US"/>
            <a:t>Develop framework</a:t>
          </a:r>
        </a:p>
      </dgm:t>
    </dgm:pt>
    <dgm:pt modelId="{64C6A57F-3942-4D61-8F9E-813B7F3C6293}" type="parTrans" cxnId="{E1AB9C4B-BF70-4A26-ACB4-8D0A4C9F987E}">
      <dgm:prSet/>
      <dgm:spPr/>
      <dgm:t>
        <a:bodyPr/>
        <a:lstStyle/>
        <a:p>
          <a:endParaRPr lang="en-US"/>
        </a:p>
      </dgm:t>
    </dgm:pt>
    <dgm:pt modelId="{6BE56A84-81EB-4EB8-8188-74D2AB47C51A}" type="sibTrans" cxnId="{E1AB9C4B-BF70-4A26-ACB4-8D0A4C9F987E}">
      <dgm:prSet/>
      <dgm:spPr/>
      <dgm:t>
        <a:bodyPr/>
        <a:lstStyle/>
        <a:p>
          <a:endParaRPr lang="en-US"/>
        </a:p>
      </dgm:t>
    </dgm:pt>
    <dgm:pt modelId="{2DA98EA7-552D-4006-8988-4C24C4014EE4}">
      <dgm:prSet/>
      <dgm:spPr/>
      <dgm:t>
        <a:bodyPr/>
        <a:lstStyle/>
        <a:p>
          <a:pPr>
            <a:lnSpc>
              <a:spcPct val="100000"/>
            </a:lnSpc>
          </a:pPr>
          <a:r>
            <a:rPr lang="en-US"/>
            <a:t>Test multiple models</a:t>
          </a:r>
        </a:p>
      </dgm:t>
    </dgm:pt>
    <dgm:pt modelId="{FD842859-BE7E-4943-B298-3CE44BB28FA6}" type="parTrans" cxnId="{BAED6207-A47B-4F02-BB18-A00DA9B5B484}">
      <dgm:prSet/>
      <dgm:spPr/>
      <dgm:t>
        <a:bodyPr/>
        <a:lstStyle/>
        <a:p>
          <a:endParaRPr lang="en-US"/>
        </a:p>
      </dgm:t>
    </dgm:pt>
    <dgm:pt modelId="{C6955419-9506-44D9-8861-F5D66A9EF83A}" type="sibTrans" cxnId="{BAED6207-A47B-4F02-BB18-A00DA9B5B484}">
      <dgm:prSet/>
      <dgm:spPr/>
      <dgm:t>
        <a:bodyPr/>
        <a:lstStyle/>
        <a:p>
          <a:endParaRPr lang="en-US"/>
        </a:p>
      </dgm:t>
    </dgm:pt>
    <dgm:pt modelId="{1AB1A950-49BE-45A2-BEB3-97E1BD615AE5}">
      <dgm:prSet/>
      <dgm:spPr/>
      <dgm:t>
        <a:bodyPr/>
        <a:lstStyle/>
        <a:p>
          <a:pPr>
            <a:lnSpc>
              <a:spcPct val="100000"/>
            </a:lnSpc>
          </a:pPr>
          <a:r>
            <a:rPr lang="en-US"/>
            <a:t>Communicate results</a:t>
          </a:r>
        </a:p>
      </dgm:t>
    </dgm:pt>
    <dgm:pt modelId="{384978BD-39EE-4A85-B19C-EFDBA279363F}" type="parTrans" cxnId="{E0CF9303-4DCC-4F99-9CB9-7D2AB5358E55}">
      <dgm:prSet/>
      <dgm:spPr/>
      <dgm:t>
        <a:bodyPr/>
        <a:lstStyle/>
        <a:p>
          <a:endParaRPr lang="en-US"/>
        </a:p>
      </dgm:t>
    </dgm:pt>
    <dgm:pt modelId="{762DB7FE-4A30-4D79-A801-07481A5B9DEC}" type="sibTrans" cxnId="{E0CF9303-4DCC-4F99-9CB9-7D2AB5358E55}">
      <dgm:prSet/>
      <dgm:spPr/>
      <dgm:t>
        <a:bodyPr/>
        <a:lstStyle/>
        <a:p>
          <a:endParaRPr lang="en-US"/>
        </a:p>
      </dgm:t>
    </dgm:pt>
    <dgm:pt modelId="{7096C5F9-AF49-4B63-A8FE-1088A0B7C9A8}">
      <dgm:prSet/>
      <dgm:spPr/>
      <dgm:t>
        <a:bodyPr/>
        <a:lstStyle/>
        <a:p>
          <a:pPr>
            <a:lnSpc>
              <a:spcPct val="100000"/>
            </a:lnSpc>
          </a:pPr>
          <a:r>
            <a:rPr lang="en-US"/>
            <a:t>Increase accuracy by 5%</a:t>
          </a:r>
        </a:p>
      </dgm:t>
    </dgm:pt>
    <dgm:pt modelId="{B897E1D6-ABF4-445E-84C0-9F14E4979021}" type="parTrans" cxnId="{295DC981-AF49-4367-B976-FF3B7452C018}">
      <dgm:prSet/>
      <dgm:spPr/>
      <dgm:t>
        <a:bodyPr/>
        <a:lstStyle/>
        <a:p>
          <a:endParaRPr lang="en-US"/>
        </a:p>
      </dgm:t>
    </dgm:pt>
    <dgm:pt modelId="{4CB3AB2B-E304-4883-82B9-65A4A00FB84E}" type="sibTrans" cxnId="{295DC981-AF49-4367-B976-FF3B7452C018}">
      <dgm:prSet/>
      <dgm:spPr/>
      <dgm:t>
        <a:bodyPr/>
        <a:lstStyle/>
        <a:p>
          <a:endParaRPr lang="en-US"/>
        </a:p>
      </dgm:t>
    </dgm:pt>
    <dgm:pt modelId="{C315D551-5309-4E0D-944D-1E458794A028}">
      <dgm:prSet/>
      <dgm:spPr/>
      <dgm:t>
        <a:bodyPr/>
        <a:lstStyle/>
        <a:p>
          <a:pPr>
            <a:lnSpc>
              <a:spcPct val="100000"/>
            </a:lnSpc>
          </a:pPr>
          <a:r>
            <a:rPr lang="en-US"/>
            <a:t>ResNet/U-Net</a:t>
          </a:r>
        </a:p>
      </dgm:t>
    </dgm:pt>
    <dgm:pt modelId="{6F240E85-BF87-4D40-95D4-B216DD9F90C2}" type="parTrans" cxnId="{BDBC98CB-703F-411F-9EFE-987FA83554F7}">
      <dgm:prSet/>
      <dgm:spPr/>
      <dgm:t>
        <a:bodyPr/>
        <a:lstStyle/>
        <a:p>
          <a:endParaRPr lang="en-US"/>
        </a:p>
      </dgm:t>
    </dgm:pt>
    <dgm:pt modelId="{5C71035A-A9DB-4D7D-963D-4D74DF2AB15D}" type="sibTrans" cxnId="{BDBC98CB-703F-411F-9EFE-987FA83554F7}">
      <dgm:prSet/>
      <dgm:spPr/>
      <dgm:t>
        <a:bodyPr/>
        <a:lstStyle/>
        <a:p>
          <a:endParaRPr lang="en-US"/>
        </a:p>
      </dgm:t>
    </dgm:pt>
    <dgm:pt modelId="{7FCC7EE0-A46F-4A00-B568-FFF93B30B724}">
      <dgm:prSet/>
      <dgm:spPr/>
      <dgm:t>
        <a:bodyPr/>
        <a:lstStyle/>
        <a:p>
          <a:pPr>
            <a:lnSpc>
              <a:spcPct val="100000"/>
            </a:lnSpc>
          </a:pPr>
          <a:r>
            <a:rPr lang="en-US"/>
            <a:t>Synthetic dataset</a:t>
          </a:r>
        </a:p>
      </dgm:t>
    </dgm:pt>
    <dgm:pt modelId="{F2F2FD29-34AC-4E9C-8908-39C1DFC9D2BE}" type="parTrans" cxnId="{A3A14269-65E5-4C90-B7D5-7928B8D46C9C}">
      <dgm:prSet/>
      <dgm:spPr/>
      <dgm:t>
        <a:bodyPr/>
        <a:lstStyle/>
        <a:p>
          <a:endParaRPr lang="en-US"/>
        </a:p>
      </dgm:t>
    </dgm:pt>
    <dgm:pt modelId="{F1ACE6CD-449B-43E7-BA08-3FDD1C76A2F4}" type="sibTrans" cxnId="{A3A14269-65E5-4C90-B7D5-7928B8D46C9C}">
      <dgm:prSet/>
      <dgm:spPr/>
      <dgm:t>
        <a:bodyPr/>
        <a:lstStyle/>
        <a:p>
          <a:endParaRPr lang="en-US"/>
        </a:p>
      </dgm:t>
    </dgm:pt>
    <dgm:pt modelId="{F0FA5695-FDCA-4D3A-8929-47821D03D238}">
      <dgm:prSet/>
      <dgm:spPr/>
      <dgm:t>
        <a:bodyPr/>
        <a:lstStyle/>
        <a:p>
          <a:pPr>
            <a:lnSpc>
              <a:spcPct val="100000"/>
            </a:lnSpc>
          </a:pPr>
          <a:r>
            <a:rPr lang="en-US"/>
            <a:t>Transfer learning</a:t>
          </a:r>
        </a:p>
      </dgm:t>
    </dgm:pt>
    <dgm:pt modelId="{006A30B9-88F2-4672-9657-12FABD4C54E9}" type="parTrans" cxnId="{48C21ED1-9664-40FD-AB02-51181538EB0A}">
      <dgm:prSet/>
      <dgm:spPr/>
      <dgm:t>
        <a:bodyPr/>
        <a:lstStyle/>
        <a:p>
          <a:endParaRPr lang="en-US"/>
        </a:p>
      </dgm:t>
    </dgm:pt>
    <dgm:pt modelId="{782157C0-CD8D-4424-AF9C-24A588BF2950}" type="sibTrans" cxnId="{48C21ED1-9664-40FD-AB02-51181538EB0A}">
      <dgm:prSet/>
      <dgm:spPr/>
      <dgm:t>
        <a:bodyPr/>
        <a:lstStyle/>
        <a:p>
          <a:endParaRPr lang="en-US"/>
        </a:p>
      </dgm:t>
    </dgm:pt>
    <dgm:pt modelId="{75EEE0C8-F996-4FD5-A82B-B94FB5DA3C52}" type="pres">
      <dgm:prSet presAssocID="{4E67B7B3-5ADB-449B-B2AD-E14139745C6F}" presName="root" presStyleCnt="0">
        <dgm:presLayoutVars>
          <dgm:dir/>
          <dgm:resizeHandles val="exact"/>
        </dgm:presLayoutVars>
      </dgm:prSet>
      <dgm:spPr/>
    </dgm:pt>
    <dgm:pt modelId="{2E3FC2CE-A009-45DB-9EEA-8B6994A5F7ED}" type="pres">
      <dgm:prSet presAssocID="{73F6782E-2DF3-49AB-B210-E4FC688D212B}" presName="compNode" presStyleCnt="0"/>
      <dgm:spPr/>
    </dgm:pt>
    <dgm:pt modelId="{636661F3-A686-45FF-A1AB-0907BCE2CEC3}" type="pres">
      <dgm:prSet presAssocID="{73F6782E-2DF3-49AB-B210-E4FC688D212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5B8E9D8-E0AF-4B45-B84B-D606736A27A4}" type="pres">
      <dgm:prSet presAssocID="{73F6782E-2DF3-49AB-B210-E4FC688D212B}" presName="iconSpace" presStyleCnt="0"/>
      <dgm:spPr/>
    </dgm:pt>
    <dgm:pt modelId="{568AB6AF-E5A3-4ADF-9617-E4C1EA8BD168}" type="pres">
      <dgm:prSet presAssocID="{73F6782E-2DF3-49AB-B210-E4FC688D212B}" presName="parTx" presStyleLbl="revTx" presStyleIdx="0" presStyleCnt="4">
        <dgm:presLayoutVars>
          <dgm:chMax val="0"/>
          <dgm:chPref val="0"/>
        </dgm:presLayoutVars>
      </dgm:prSet>
      <dgm:spPr/>
    </dgm:pt>
    <dgm:pt modelId="{4527321D-D90B-4828-87D5-C333C6086B35}" type="pres">
      <dgm:prSet presAssocID="{73F6782E-2DF3-49AB-B210-E4FC688D212B}" presName="txSpace" presStyleCnt="0"/>
      <dgm:spPr/>
    </dgm:pt>
    <dgm:pt modelId="{897BF082-C561-486F-B047-6AD3D0A3DFD1}" type="pres">
      <dgm:prSet presAssocID="{73F6782E-2DF3-49AB-B210-E4FC688D212B}" presName="desTx" presStyleLbl="revTx" presStyleIdx="1" presStyleCnt="4">
        <dgm:presLayoutVars/>
      </dgm:prSet>
      <dgm:spPr/>
    </dgm:pt>
    <dgm:pt modelId="{0F52DCBC-B12B-44F0-BFA3-F433655D1927}" type="pres">
      <dgm:prSet presAssocID="{364699A6-BF89-4581-B0A4-AA5E0678967E}" presName="sibTrans" presStyleCnt="0"/>
      <dgm:spPr/>
    </dgm:pt>
    <dgm:pt modelId="{CDB77DC2-2823-4C7A-9D53-CAEF4BE1FB90}" type="pres">
      <dgm:prSet presAssocID="{A4345DFC-445F-45A5-A301-688895196A7D}" presName="compNode" presStyleCnt="0"/>
      <dgm:spPr/>
    </dgm:pt>
    <dgm:pt modelId="{CBCC734A-682A-45A8-84D1-F9A653ADFADE}" type="pres">
      <dgm:prSet presAssocID="{A4345DFC-445F-45A5-A301-688895196A7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under Magnifying Glass"/>
        </a:ext>
      </dgm:extLst>
    </dgm:pt>
    <dgm:pt modelId="{331F0A32-C8E9-4381-9AF0-18D0B7303DD7}" type="pres">
      <dgm:prSet presAssocID="{A4345DFC-445F-45A5-A301-688895196A7D}" presName="iconSpace" presStyleCnt="0"/>
      <dgm:spPr/>
    </dgm:pt>
    <dgm:pt modelId="{860298C8-247F-433D-BB21-FEB23A9BCBA5}" type="pres">
      <dgm:prSet presAssocID="{A4345DFC-445F-45A5-A301-688895196A7D}" presName="parTx" presStyleLbl="revTx" presStyleIdx="2" presStyleCnt="4">
        <dgm:presLayoutVars>
          <dgm:chMax val="0"/>
          <dgm:chPref val="0"/>
        </dgm:presLayoutVars>
      </dgm:prSet>
      <dgm:spPr/>
    </dgm:pt>
    <dgm:pt modelId="{4E809548-BA1A-4AFB-B25B-4018BFAA2C35}" type="pres">
      <dgm:prSet presAssocID="{A4345DFC-445F-45A5-A301-688895196A7D}" presName="txSpace" presStyleCnt="0"/>
      <dgm:spPr/>
    </dgm:pt>
    <dgm:pt modelId="{EEDFA036-2C24-4E8E-BB9D-BB59A62F28B5}" type="pres">
      <dgm:prSet presAssocID="{A4345DFC-445F-45A5-A301-688895196A7D}" presName="desTx" presStyleLbl="revTx" presStyleIdx="3" presStyleCnt="4">
        <dgm:presLayoutVars/>
      </dgm:prSet>
      <dgm:spPr/>
    </dgm:pt>
  </dgm:ptLst>
  <dgm:cxnLst>
    <dgm:cxn modelId="{B4487F02-E4EC-4A5D-91F6-79DEC486E9DC}" type="presOf" srcId="{7096C5F9-AF49-4B63-A8FE-1088A0B7C9A8}" destId="{EEDFA036-2C24-4E8E-BB9D-BB59A62F28B5}" srcOrd="0" destOrd="0" presId="urn:microsoft.com/office/officeart/2018/5/layout/CenteredIconLabelDescriptionList"/>
    <dgm:cxn modelId="{E0CF9303-4DCC-4F99-9CB9-7D2AB5358E55}" srcId="{73F6782E-2DF3-49AB-B210-E4FC688D212B}" destId="{1AB1A950-49BE-45A2-BEB3-97E1BD615AE5}" srcOrd="2" destOrd="0" parTransId="{384978BD-39EE-4A85-B19C-EFDBA279363F}" sibTransId="{762DB7FE-4A30-4D79-A801-07481A5B9DEC}"/>
    <dgm:cxn modelId="{BAED6207-A47B-4F02-BB18-A00DA9B5B484}" srcId="{73F6782E-2DF3-49AB-B210-E4FC688D212B}" destId="{2DA98EA7-552D-4006-8988-4C24C4014EE4}" srcOrd="1" destOrd="0" parTransId="{FD842859-BE7E-4943-B298-3CE44BB28FA6}" sibTransId="{C6955419-9506-44D9-8861-F5D66A9EF83A}"/>
    <dgm:cxn modelId="{3572500C-FE62-4561-9D13-D69D0CD31BB4}" type="presOf" srcId="{C315D551-5309-4E0D-944D-1E458794A028}" destId="{EEDFA036-2C24-4E8E-BB9D-BB59A62F28B5}" srcOrd="0" destOrd="1" presId="urn:microsoft.com/office/officeart/2018/5/layout/CenteredIconLabelDescriptionList"/>
    <dgm:cxn modelId="{CD75F116-98EB-45D1-AF9D-BF1B2ED7127D}" type="presOf" srcId="{F0FA5695-FDCA-4D3A-8929-47821D03D238}" destId="{EEDFA036-2C24-4E8E-BB9D-BB59A62F28B5}" srcOrd="0" destOrd="3" presId="urn:microsoft.com/office/officeart/2018/5/layout/CenteredIconLabelDescriptionList"/>
    <dgm:cxn modelId="{4005A52A-CE1D-4118-BE6E-5DB49979E4B8}" type="presOf" srcId="{73F6782E-2DF3-49AB-B210-E4FC688D212B}" destId="{568AB6AF-E5A3-4ADF-9617-E4C1EA8BD168}" srcOrd="0" destOrd="0" presId="urn:microsoft.com/office/officeart/2018/5/layout/CenteredIconLabelDescriptionList"/>
    <dgm:cxn modelId="{237D9736-A3AF-468E-A8BF-8C43A125F91F}" type="presOf" srcId="{2DA98EA7-552D-4006-8988-4C24C4014EE4}" destId="{897BF082-C561-486F-B047-6AD3D0A3DFD1}" srcOrd="0" destOrd="1" presId="urn:microsoft.com/office/officeart/2018/5/layout/CenteredIconLabelDescriptionList"/>
    <dgm:cxn modelId="{68483468-77C0-4B87-B28F-5EB7A2E4076D}" type="presOf" srcId="{4E67B7B3-5ADB-449B-B2AD-E14139745C6F}" destId="{75EEE0C8-F996-4FD5-A82B-B94FB5DA3C52}" srcOrd="0" destOrd="0" presId="urn:microsoft.com/office/officeart/2018/5/layout/CenteredIconLabelDescriptionList"/>
    <dgm:cxn modelId="{A3A14269-65E5-4C90-B7D5-7928B8D46C9C}" srcId="{A4345DFC-445F-45A5-A301-688895196A7D}" destId="{7FCC7EE0-A46F-4A00-B568-FFF93B30B724}" srcOrd="2" destOrd="0" parTransId="{F2F2FD29-34AC-4E9C-8908-39C1DFC9D2BE}" sibTransId="{F1ACE6CD-449B-43E7-BA08-3FDD1C76A2F4}"/>
    <dgm:cxn modelId="{E1AB9C4B-BF70-4A26-ACB4-8D0A4C9F987E}" srcId="{73F6782E-2DF3-49AB-B210-E4FC688D212B}" destId="{33FDF66A-A35D-41A5-8039-F8B59F0586D2}" srcOrd="0" destOrd="0" parTransId="{64C6A57F-3942-4D61-8F9E-813B7F3C6293}" sibTransId="{6BE56A84-81EB-4EB8-8188-74D2AB47C51A}"/>
    <dgm:cxn modelId="{99179E76-AF29-4C52-AD0E-172C8C742817}" srcId="{4E67B7B3-5ADB-449B-B2AD-E14139745C6F}" destId="{73F6782E-2DF3-49AB-B210-E4FC688D212B}" srcOrd="0" destOrd="0" parTransId="{6C79F413-EF0C-41EA-A107-1A17A5730327}" sibTransId="{364699A6-BF89-4581-B0A4-AA5E0678967E}"/>
    <dgm:cxn modelId="{295DC981-AF49-4367-B976-FF3B7452C018}" srcId="{A4345DFC-445F-45A5-A301-688895196A7D}" destId="{7096C5F9-AF49-4B63-A8FE-1088A0B7C9A8}" srcOrd="0" destOrd="0" parTransId="{B897E1D6-ABF4-445E-84C0-9F14E4979021}" sibTransId="{4CB3AB2B-E304-4883-82B9-65A4A00FB84E}"/>
    <dgm:cxn modelId="{4A360285-677D-4F61-B583-890EB9E736DD}" type="presOf" srcId="{A4345DFC-445F-45A5-A301-688895196A7D}" destId="{860298C8-247F-433D-BB21-FEB23A9BCBA5}" srcOrd="0" destOrd="0" presId="urn:microsoft.com/office/officeart/2018/5/layout/CenteredIconLabelDescriptionList"/>
    <dgm:cxn modelId="{812E1B86-FAF4-4474-B811-D36C720D6808}" type="presOf" srcId="{7FCC7EE0-A46F-4A00-B568-FFF93B30B724}" destId="{EEDFA036-2C24-4E8E-BB9D-BB59A62F28B5}" srcOrd="0" destOrd="2" presId="urn:microsoft.com/office/officeart/2018/5/layout/CenteredIconLabelDescriptionList"/>
    <dgm:cxn modelId="{92C1B99D-A556-482B-934E-0DF04FE6993D}" srcId="{4E67B7B3-5ADB-449B-B2AD-E14139745C6F}" destId="{A4345DFC-445F-45A5-A301-688895196A7D}" srcOrd="1" destOrd="0" parTransId="{570E3DB4-E2A0-4A04-9CE1-A1EAB46F5045}" sibTransId="{A75420B2-8A03-4D00-A417-B30C8D802A61}"/>
    <dgm:cxn modelId="{EEDF90B4-D351-4AE9-976D-11E3391FF5A4}" type="presOf" srcId="{33FDF66A-A35D-41A5-8039-F8B59F0586D2}" destId="{897BF082-C561-486F-B047-6AD3D0A3DFD1}" srcOrd="0" destOrd="0" presId="urn:microsoft.com/office/officeart/2018/5/layout/CenteredIconLabelDescriptionList"/>
    <dgm:cxn modelId="{D42E86C1-6D14-4743-BD28-A0A1441EA106}" type="presOf" srcId="{1AB1A950-49BE-45A2-BEB3-97E1BD615AE5}" destId="{897BF082-C561-486F-B047-6AD3D0A3DFD1}" srcOrd="0" destOrd="2" presId="urn:microsoft.com/office/officeart/2018/5/layout/CenteredIconLabelDescriptionList"/>
    <dgm:cxn modelId="{BDBC98CB-703F-411F-9EFE-987FA83554F7}" srcId="{A4345DFC-445F-45A5-A301-688895196A7D}" destId="{C315D551-5309-4E0D-944D-1E458794A028}" srcOrd="1" destOrd="0" parTransId="{6F240E85-BF87-4D40-95D4-B216DD9F90C2}" sibTransId="{5C71035A-A9DB-4D7D-963D-4D74DF2AB15D}"/>
    <dgm:cxn modelId="{48C21ED1-9664-40FD-AB02-51181538EB0A}" srcId="{A4345DFC-445F-45A5-A301-688895196A7D}" destId="{F0FA5695-FDCA-4D3A-8929-47821D03D238}" srcOrd="3" destOrd="0" parTransId="{006A30B9-88F2-4672-9657-12FABD4C54E9}" sibTransId="{782157C0-CD8D-4424-AF9C-24A588BF2950}"/>
    <dgm:cxn modelId="{C4421D39-DE79-4DB3-A23A-C73A353D0ACA}" type="presParOf" srcId="{75EEE0C8-F996-4FD5-A82B-B94FB5DA3C52}" destId="{2E3FC2CE-A009-45DB-9EEA-8B6994A5F7ED}" srcOrd="0" destOrd="0" presId="urn:microsoft.com/office/officeart/2018/5/layout/CenteredIconLabelDescriptionList"/>
    <dgm:cxn modelId="{CABBF982-9D80-4DBB-BE24-86D94D6831B7}" type="presParOf" srcId="{2E3FC2CE-A009-45DB-9EEA-8B6994A5F7ED}" destId="{636661F3-A686-45FF-A1AB-0907BCE2CEC3}" srcOrd="0" destOrd="0" presId="urn:microsoft.com/office/officeart/2018/5/layout/CenteredIconLabelDescriptionList"/>
    <dgm:cxn modelId="{DF847782-DA87-4B8B-96B5-1172CBD12FCC}" type="presParOf" srcId="{2E3FC2CE-A009-45DB-9EEA-8B6994A5F7ED}" destId="{A5B8E9D8-E0AF-4B45-B84B-D606736A27A4}" srcOrd="1" destOrd="0" presId="urn:microsoft.com/office/officeart/2018/5/layout/CenteredIconLabelDescriptionList"/>
    <dgm:cxn modelId="{D1A6D1E9-28F5-4C3D-BEC0-5C971A0C250D}" type="presParOf" srcId="{2E3FC2CE-A009-45DB-9EEA-8B6994A5F7ED}" destId="{568AB6AF-E5A3-4ADF-9617-E4C1EA8BD168}" srcOrd="2" destOrd="0" presId="urn:microsoft.com/office/officeart/2018/5/layout/CenteredIconLabelDescriptionList"/>
    <dgm:cxn modelId="{1C1E3113-1CDE-465F-ABAA-EB38747C01B1}" type="presParOf" srcId="{2E3FC2CE-A009-45DB-9EEA-8B6994A5F7ED}" destId="{4527321D-D90B-4828-87D5-C333C6086B35}" srcOrd="3" destOrd="0" presId="urn:microsoft.com/office/officeart/2018/5/layout/CenteredIconLabelDescriptionList"/>
    <dgm:cxn modelId="{27BA722C-19A4-43E5-BDD4-A10139A052AD}" type="presParOf" srcId="{2E3FC2CE-A009-45DB-9EEA-8B6994A5F7ED}" destId="{897BF082-C561-486F-B047-6AD3D0A3DFD1}" srcOrd="4" destOrd="0" presId="urn:microsoft.com/office/officeart/2018/5/layout/CenteredIconLabelDescriptionList"/>
    <dgm:cxn modelId="{1909786F-3E97-4DC5-A2C4-57C6AF990AE6}" type="presParOf" srcId="{75EEE0C8-F996-4FD5-A82B-B94FB5DA3C52}" destId="{0F52DCBC-B12B-44F0-BFA3-F433655D1927}" srcOrd="1" destOrd="0" presId="urn:microsoft.com/office/officeart/2018/5/layout/CenteredIconLabelDescriptionList"/>
    <dgm:cxn modelId="{29AA1A2B-96D4-4569-A5B8-D31F38AB8B0E}" type="presParOf" srcId="{75EEE0C8-F996-4FD5-A82B-B94FB5DA3C52}" destId="{CDB77DC2-2823-4C7A-9D53-CAEF4BE1FB90}" srcOrd="2" destOrd="0" presId="urn:microsoft.com/office/officeart/2018/5/layout/CenteredIconLabelDescriptionList"/>
    <dgm:cxn modelId="{C1DAE1C2-E9DE-49AD-82E8-94E694FEE1FD}" type="presParOf" srcId="{CDB77DC2-2823-4C7A-9D53-CAEF4BE1FB90}" destId="{CBCC734A-682A-45A8-84D1-F9A653ADFADE}" srcOrd="0" destOrd="0" presId="urn:microsoft.com/office/officeart/2018/5/layout/CenteredIconLabelDescriptionList"/>
    <dgm:cxn modelId="{8671BB75-A2A6-40BE-A1B0-191B8E4629FD}" type="presParOf" srcId="{CDB77DC2-2823-4C7A-9D53-CAEF4BE1FB90}" destId="{331F0A32-C8E9-4381-9AF0-18D0B7303DD7}" srcOrd="1" destOrd="0" presId="urn:microsoft.com/office/officeart/2018/5/layout/CenteredIconLabelDescriptionList"/>
    <dgm:cxn modelId="{0854E5ED-7BCA-4F70-A123-3A02ADDEA6F6}" type="presParOf" srcId="{CDB77DC2-2823-4C7A-9D53-CAEF4BE1FB90}" destId="{860298C8-247F-433D-BB21-FEB23A9BCBA5}" srcOrd="2" destOrd="0" presId="urn:microsoft.com/office/officeart/2018/5/layout/CenteredIconLabelDescriptionList"/>
    <dgm:cxn modelId="{AD4EEC59-7380-4E85-8105-C7BB421650E0}" type="presParOf" srcId="{CDB77DC2-2823-4C7A-9D53-CAEF4BE1FB90}" destId="{4E809548-BA1A-4AFB-B25B-4018BFAA2C35}" srcOrd="3" destOrd="0" presId="urn:microsoft.com/office/officeart/2018/5/layout/CenteredIconLabelDescriptionList"/>
    <dgm:cxn modelId="{47BA3284-294E-4428-B73C-55360CB1E6C4}" type="presParOf" srcId="{CDB77DC2-2823-4C7A-9D53-CAEF4BE1FB90}" destId="{EEDFA036-2C24-4E8E-BB9D-BB59A62F28B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AB33C2-40DD-47EB-8CA1-EAFFEEC4D22F}"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6A50EE44-C53C-4090-91C7-0850838C7487}">
      <dgm:prSet/>
      <dgm:spPr/>
      <dgm:t>
        <a:bodyPr/>
        <a:lstStyle/>
        <a:p>
          <a:r>
            <a:rPr lang="en-US"/>
            <a:t>Aspirational goals</a:t>
          </a:r>
        </a:p>
      </dgm:t>
    </dgm:pt>
    <dgm:pt modelId="{578F71EB-255E-4387-BD83-B1D29E6E33AB}" type="parTrans" cxnId="{6DA3FE92-9D60-436E-8390-F0397C7A5DBA}">
      <dgm:prSet/>
      <dgm:spPr/>
      <dgm:t>
        <a:bodyPr/>
        <a:lstStyle/>
        <a:p>
          <a:endParaRPr lang="en-US"/>
        </a:p>
      </dgm:t>
    </dgm:pt>
    <dgm:pt modelId="{F913AADE-09CE-425E-89A6-58EBF0DB99BC}" type="sibTrans" cxnId="{6DA3FE92-9D60-436E-8390-F0397C7A5DBA}">
      <dgm:prSet/>
      <dgm:spPr/>
      <dgm:t>
        <a:bodyPr/>
        <a:lstStyle/>
        <a:p>
          <a:endParaRPr lang="en-US"/>
        </a:p>
      </dgm:t>
    </dgm:pt>
    <dgm:pt modelId="{6970DEA6-50E5-48BC-ADCB-6D27252CEED7}">
      <dgm:prSet/>
      <dgm:spPr/>
      <dgm:t>
        <a:bodyPr/>
        <a:lstStyle/>
        <a:p>
          <a:r>
            <a:rPr lang="en-US"/>
            <a:t>RBCs</a:t>
          </a:r>
        </a:p>
      </dgm:t>
    </dgm:pt>
    <dgm:pt modelId="{E7CFEC5F-BFB1-4200-87C1-09FA6401B5BA}" type="parTrans" cxnId="{C3692572-5925-4A7C-BBEB-7A7765006184}">
      <dgm:prSet/>
      <dgm:spPr/>
      <dgm:t>
        <a:bodyPr/>
        <a:lstStyle/>
        <a:p>
          <a:endParaRPr lang="en-US"/>
        </a:p>
      </dgm:t>
    </dgm:pt>
    <dgm:pt modelId="{727DDCA4-4938-4143-82B3-E81AEC10234D}" type="sibTrans" cxnId="{C3692572-5925-4A7C-BBEB-7A7765006184}">
      <dgm:prSet/>
      <dgm:spPr/>
      <dgm:t>
        <a:bodyPr/>
        <a:lstStyle/>
        <a:p>
          <a:endParaRPr lang="en-US"/>
        </a:p>
      </dgm:t>
    </dgm:pt>
    <dgm:pt modelId="{E087132E-7B8E-4B2F-AB62-29281F3A620E}">
      <dgm:prSet/>
      <dgm:spPr/>
      <dgm:t>
        <a:bodyPr/>
        <a:lstStyle/>
        <a:p>
          <a:r>
            <a:rPr lang="en-US"/>
            <a:t>Model split decisions</a:t>
          </a:r>
        </a:p>
      </dgm:t>
    </dgm:pt>
    <dgm:pt modelId="{A06BE9C7-20CA-4F3F-817F-81B8FD6F1B97}" type="parTrans" cxnId="{B49DC4B9-2797-494D-829B-6F0EA976F515}">
      <dgm:prSet/>
      <dgm:spPr/>
      <dgm:t>
        <a:bodyPr/>
        <a:lstStyle/>
        <a:p>
          <a:endParaRPr lang="en-US"/>
        </a:p>
      </dgm:t>
    </dgm:pt>
    <dgm:pt modelId="{3378475F-5398-468F-AEC8-5C6C36337321}" type="sibTrans" cxnId="{B49DC4B9-2797-494D-829B-6F0EA976F515}">
      <dgm:prSet/>
      <dgm:spPr/>
      <dgm:t>
        <a:bodyPr/>
        <a:lstStyle/>
        <a:p>
          <a:endParaRPr lang="en-US"/>
        </a:p>
      </dgm:t>
    </dgm:pt>
    <dgm:pt modelId="{DF05BDE7-5CC3-4450-B62E-3FC0BD11CE12}">
      <dgm:prSet/>
      <dgm:spPr/>
      <dgm:t>
        <a:bodyPr/>
        <a:lstStyle/>
        <a:p>
          <a:r>
            <a:rPr lang="en-US"/>
            <a:t>Annotation</a:t>
          </a:r>
        </a:p>
      </dgm:t>
    </dgm:pt>
    <dgm:pt modelId="{4B722074-FC1D-40D0-8B2E-F6636E4A90CF}" type="parTrans" cxnId="{CEA06867-A627-4B5A-A7B0-58CFCED74352}">
      <dgm:prSet/>
      <dgm:spPr/>
      <dgm:t>
        <a:bodyPr/>
        <a:lstStyle/>
        <a:p>
          <a:endParaRPr lang="en-US"/>
        </a:p>
      </dgm:t>
    </dgm:pt>
    <dgm:pt modelId="{72642957-E846-4436-A817-6D8AF161BD37}" type="sibTrans" cxnId="{CEA06867-A627-4B5A-A7B0-58CFCED74352}">
      <dgm:prSet/>
      <dgm:spPr/>
      <dgm:t>
        <a:bodyPr/>
        <a:lstStyle/>
        <a:p>
          <a:endParaRPr lang="en-US"/>
        </a:p>
      </dgm:t>
    </dgm:pt>
    <dgm:pt modelId="{01E0DABA-B56E-4FF4-8F30-CB2461FD5950}" type="pres">
      <dgm:prSet presAssocID="{F7AB33C2-40DD-47EB-8CA1-EAFFEEC4D22F}" presName="matrix" presStyleCnt="0">
        <dgm:presLayoutVars>
          <dgm:chMax val="1"/>
          <dgm:dir/>
          <dgm:resizeHandles val="exact"/>
        </dgm:presLayoutVars>
      </dgm:prSet>
      <dgm:spPr/>
    </dgm:pt>
    <dgm:pt modelId="{452A0B1B-858D-4B2E-997D-6431CEC956D9}" type="pres">
      <dgm:prSet presAssocID="{F7AB33C2-40DD-47EB-8CA1-EAFFEEC4D22F}" presName="diamond" presStyleLbl="bgShp" presStyleIdx="0" presStyleCnt="1"/>
      <dgm:spPr/>
    </dgm:pt>
    <dgm:pt modelId="{3D67BBEC-1CED-4B1D-9D64-5EDE56D3649C}" type="pres">
      <dgm:prSet presAssocID="{F7AB33C2-40DD-47EB-8CA1-EAFFEEC4D22F}" presName="quad1" presStyleLbl="node1" presStyleIdx="0" presStyleCnt="4">
        <dgm:presLayoutVars>
          <dgm:chMax val="0"/>
          <dgm:chPref val="0"/>
          <dgm:bulletEnabled val="1"/>
        </dgm:presLayoutVars>
      </dgm:prSet>
      <dgm:spPr/>
    </dgm:pt>
    <dgm:pt modelId="{C59B2B3F-ECC0-4E9E-BB1C-17BCDC679534}" type="pres">
      <dgm:prSet presAssocID="{F7AB33C2-40DD-47EB-8CA1-EAFFEEC4D22F}" presName="quad2" presStyleLbl="node1" presStyleIdx="1" presStyleCnt="4">
        <dgm:presLayoutVars>
          <dgm:chMax val="0"/>
          <dgm:chPref val="0"/>
          <dgm:bulletEnabled val="1"/>
        </dgm:presLayoutVars>
      </dgm:prSet>
      <dgm:spPr/>
    </dgm:pt>
    <dgm:pt modelId="{4E9AD9E8-45BF-44ED-A4D1-D8A99CEC2C5C}" type="pres">
      <dgm:prSet presAssocID="{F7AB33C2-40DD-47EB-8CA1-EAFFEEC4D22F}" presName="quad3" presStyleLbl="node1" presStyleIdx="2" presStyleCnt="4">
        <dgm:presLayoutVars>
          <dgm:chMax val="0"/>
          <dgm:chPref val="0"/>
          <dgm:bulletEnabled val="1"/>
        </dgm:presLayoutVars>
      </dgm:prSet>
      <dgm:spPr/>
    </dgm:pt>
    <dgm:pt modelId="{882A9742-96D4-4986-9AFD-185C13D59B9D}" type="pres">
      <dgm:prSet presAssocID="{F7AB33C2-40DD-47EB-8CA1-EAFFEEC4D22F}" presName="quad4" presStyleLbl="node1" presStyleIdx="3" presStyleCnt="4">
        <dgm:presLayoutVars>
          <dgm:chMax val="0"/>
          <dgm:chPref val="0"/>
          <dgm:bulletEnabled val="1"/>
        </dgm:presLayoutVars>
      </dgm:prSet>
      <dgm:spPr/>
    </dgm:pt>
  </dgm:ptLst>
  <dgm:cxnLst>
    <dgm:cxn modelId="{CD297030-1707-4F93-96D7-15F3723E2815}" type="presOf" srcId="{6970DEA6-50E5-48BC-ADCB-6D27252CEED7}" destId="{C59B2B3F-ECC0-4E9E-BB1C-17BCDC679534}" srcOrd="0" destOrd="0" presId="urn:microsoft.com/office/officeart/2005/8/layout/matrix3"/>
    <dgm:cxn modelId="{CEA06867-A627-4B5A-A7B0-58CFCED74352}" srcId="{F7AB33C2-40DD-47EB-8CA1-EAFFEEC4D22F}" destId="{DF05BDE7-5CC3-4450-B62E-3FC0BD11CE12}" srcOrd="3" destOrd="0" parTransId="{4B722074-FC1D-40D0-8B2E-F6636E4A90CF}" sibTransId="{72642957-E846-4436-A817-6D8AF161BD37}"/>
    <dgm:cxn modelId="{DE8BD270-A8CC-4E04-8A38-4673EE39E440}" type="presOf" srcId="{DF05BDE7-5CC3-4450-B62E-3FC0BD11CE12}" destId="{882A9742-96D4-4986-9AFD-185C13D59B9D}" srcOrd="0" destOrd="0" presId="urn:microsoft.com/office/officeart/2005/8/layout/matrix3"/>
    <dgm:cxn modelId="{C3692572-5925-4A7C-BBEB-7A7765006184}" srcId="{F7AB33C2-40DD-47EB-8CA1-EAFFEEC4D22F}" destId="{6970DEA6-50E5-48BC-ADCB-6D27252CEED7}" srcOrd="1" destOrd="0" parTransId="{E7CFEC5F-BFB1-4200-87C1-09FA6401B5BA}" sibTransId="{727DDCA4-4938-4143-82B3-E81AEC10234D}"/>
    <dgm:cxn modelId="{2263CA8A-CBF2-45D3-BA8D-68E70716180A}" type="presOf" srcId="{F7AB33C2-40DD-47EB-8CA1-EAFFEEC4D22F}" destId="{01E0DABA-B56E-4FF4-8F30-CB2461FD5950}" srcOrd="0" destOrd="0" presId="urn:microsoft.com/office/officeart/2005/8/layout/matrix3"/>
    <dgm:cxn modelId="{6DA3FE92-9D60-436E-8390-F0397C7A5DBA}" srcId="{F7AB33C2-40DD-47EB-8CA1-EAFFEEC4D22F}" destId="{6A50EE44-C53C-4090-91C7-0850838C7487}" srcOrd="0" destOrd="0" parTransId="{578F71EB-255E-4387-BD83-B1D29E6E33AB}" sibTransId="{F913AADE-09CE-425E-89A6-58EBF0DB99BC}"/>
    <dgm:cxn modelId="{FEDE0EAC-BC2E-43A3-933C-41D7FA876B21}" type="presOf" srcId="{6A50EE44-C53C-4090-91C7-0850838C7487}" destId="{3D67BBEC-1CED-4B1D-9D64-5EDE56D3649C}" srcOrd="0" destOrd="0" presId="urn:microsoft.com/office/officeart/2005/8/layout/matrix3"/>
    <dgm:cxn modelId="{B49DC4B9-2797-494D-829B-6F0EA976F515}" srcId="{F7AB33C2-40DD-47EB-8CA1-EAFFEEC4D22F}" destId="{E087132E-7B8E-4B2F-AB62-29281F3A620E}" srcOrd="2" destOrd="0" parTransId="{A06BE9C7-20CA-4F3F-817F-81B8FD6F1B97}" sibTransId="{3378475F-5398-468F-AEC8-5C6C36337321}"/>
    <dgm:cxn modelId="{0B35B0E4-2FC6-48E2-A418-640984C2A810}" type="presOf" srcId="{E087132E-7B8E-4B2F-AB62-29281F3A620E}" destId="{4E9AD9E8-45BF-44ED-A4D1-D8A99CEC2C5C}" srcOrd="0" destOrd="0" presId="urn:microsoft.com/office/officeart/2005/8/layout/matrix3"/>
    <dgm:cxn modelId="{4138BB83-38C6-4672-BE10-C057C89EB855}" type="presParOf" srcId="{01E0DABA-B56E-4FF4-8F30-CB2461FD5950}" destId="{452A0B1B-858D-4B2E-997D-6431CEC956D9}" srcOrd="0" destOrd="0" presId="urn:microsoft.com/office/officeart/2005/8/layout/matrix3"/>
    <dgm:cxn modelId="{7AB47293-BA48-4D80-BB35-529361537920}" type="presParOf" srcId="{01E0DABA-B56E-4FF4-8F30-CB2461FD5950}" destId="{3D67BBEC-1CED-4B1D-9D64-5EDE56D3649C}" srcOrd="1" destOrd="0" presId="urn:microsoft.com/office/officeart/2005/8/layout/matrix3"/>
    <dgm:cxn modelId="{90D6CA34-137F-4BA3-B3F4-06EA6DF68422}" type="presParOf" srcId="{01E0DABA-B56E-4FF4-8F30-CB2461FD5950}" destId="{C59B2B3F-ECC0-4E9E-BB1C-17BCDC679534}" srcOrd="2" destOrd="0" presId="urn:microsoft.com/office/officeart/2005/8/layout/matrix3"/>
    <dgm:cxn modelId="{B5F54D91-0A91-46D6-A55D-7F7A23560087}" type="presParOf" srcId="{01E0DABA-B56E-4FF4-8F30-CB2461FD5950}" destId="{4E9AD9E8-45BF-44ED-A4D1-D8A99CEC2C5C}" srcOrd="3" destOrd="0" presId="urn:microsoft.com/office/officeart/2005/8/layout/matrix3"/>
    <dgm:cxn modelId="{F745B28D-0C15-4B27-8992-9C3F27151AE8}" type="presParOf" srcId="{01E0DABA-B56E-4FF4-8F30-CB2461FD5950}" destId="{882A9742-96D4-4986-9AFD-185C13D59B9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1BBC1C-E05E-45E6-A1DA-0B3D6E0AEC36}"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86A8517A-D06D-469B-BF9F-EAF0C99E8BB0}">
      <dgm:prSet/>
      <dgm:spPr/>
      <dgm:t>
        <a:bodyPr/>
        <a:lstStyle/>
        <a:p>
          <a:r>
            <a:rPr lang="en-US"/>
            <a:t>Data cleansing</a:t>
          </a:r>
        </a:p>
      </dgm:t>
    </dgm:pt>
    <dgm:pt modelId="{0217F2C0-6DF3-4E0D-B1FE-C10F060D4F8C}" type="parTrans" cxnId="{D6F58428-C0D9-4221-B9E4-7C3D3966B0EB}">
      <dgm:prSet/>
      <dgm:spPr/>
      <dgm:t>
        <a:bodyPr/>
        <a:lstStyle/>
        <a:p>
          <a:endParaRPr lang="en-US"/>
        </a:p>
      </dgm:t>
    </dgm:pt>
    <dgm:pt modelId="{8165EB5D-0BE9-4436-8929-D701AD6F7249}" type="sibTrans" cxnId="{D6F58428-C0D9-4221-B9E4-7C3D3966B0EB}">
      <dgm:prSet/>
      <dgm:spPr/>
      <dgm:t>
        <a:bodyPr/>
        <a:lstStyle/>
        <a:p>
          <a:endParaRPr lang="en-US"/>
        </a:p>
      </dgm:t>
    </dgm:pt>
    <dgm:pt modelId="{0730B7E7-277D-4E73-9232-761918B5A0B9}">
      <dgm:prSet/>
      <dgm:spPr/>
      <dgm:t>
        <a:bodyPr/>
        <a:lstStyle/>
        <a:p>
          <a:r>
            <a:rPr lang="en-US"/>
            <a:t>Annotations </a:t>
          </a:r>
        </a:p>
      </dgm:t>
    </dgm:pt>
    <dgm:pt modelId="{8E35B3BB-33BB-4162-8BD9-D75CC0FC1F6A}" type="parTrans" cxnId="{BC875F02-0C37-49C4-813A-0A819BC83DA8}">
      <dgm:prSet/>
      <dgm:spPr/>
      <dgm:t>
        <a:bodyPr/>
        <a:lstStyle/>
        <a:p>
          <a:endParaRPr lang="en-US"/>
        </a:p>
      </dgm:t>
    </dgm:pt>
    <dgm:pt modelId="{433A30F6-2BBB-4606-95A6-4B6CDFE39B6C}" type="sibTrans" cxnId="{BC875F02-0C37-49C4-813A-0A819BC83DA8}">
      <dgm:prSet/>
      <dgm:spPr/>
      <dgm:t>
        <a:bodyPr/>
        <a:lstStyle/>
        <a:p>
          <a:endParaRPr lang="en-US"/>
        </a:p>
      </dgm:t>
    </dgm:pt>
    <dgm:pt modelId="{F1F99C2C-1214-45FD-8BB1-C0B5D7A8DDAE}">
      <dgm:prSet/>
      <dgm:spPr/>
      <dgm:t>
        <a:bodyPr/>
        <a:lstStyle/>
        <a:p>
          <a:r>
            <a:rPr lang="en-US"/>
            <a:t>Unbalanced classes</a:t>
          </a:r>
        </a:p>
      </dgm:t>
    </dgm:pt>
    <dgm:pt modelId="{AAF205C2-E107-4530-B57F-284970D0CC3E}" type="parTrans" cxnId="{5F669A99-660B-4CA0-83A7-A77EC4A107B8}">
      <dgm:prSet/>
      <dgm:spPr/>
      <dgm:t>
        <a:bodyPr/>
        <a:lstStyle/>
        <a:p>
          <a:endParaRPr lang="en-US"/>
        </a:p>
      </dgm:t>
    </dgm:pt>
    <dgm:pt modelId="{34117C77-27C2-4D92-B654-EE210A149B5A}" type="sibTrans" cxnId="{5F669A99-660B-4CA0-83A7-A77EC4A107B8}">
      <dgm:prSet/>
      <dgm:spPr/>
      <dgm:t>
        <a:bodyPr/>
        <a:lstStyle/>
        <a:p>
          <a:endParaRPr lang="en-US"/>
        </a:p>
      </dgm:t>
    </dgm:pt>
    <dgm:pt modelId="{BAE59FD8-7133-4800-AA30-C08ACB0304CF}">
      <dgm:prSet/>
      <dgm:spPr/>
      <dgm:t>
        <a:bodyPr/>
        <a:lstStyle/>
        <a:p>
          <a:r>
            <a:rPr lang="en-US"/>
            <a:t>Image sizes </a:t>
          </a:r>
        </a:p>
      </dgm:t>
    </dgm:pt>
    <dgm:pt modelId="{353A34AC-3DEE-4CDD-BDE2-370078DC5660}" type="parTrans" cxnId="{24C7D6CC-2D28-4D08-9492-F181FF85AB84}">
      <dgm:prSet/>
      <dgm:spPr/>
      <dgm:t>
        <a:bodyPr/>
        <a:lstStyle/>
        <a:p>
          <a:endParaRPr lang="en-US"/>
        </a:p>
      </dgm:t>
    </dgm:pt>
    <dgm:pt modelId="{8586B26E-EF25-4ABC-AC4E-4463F16ACA75}" type="sibTrans" cxnId="{24C7D6CC-2D28-4D08-9492-F181FF85AB84}">
      <dgm:prSet/>
      <dgm:spPr/>
      <dgm:t>
        <a:bodyPr/>
        <a:lstStyle/>
        <a:p>
          <a:endParaRPr lang="en-US"/>
        </a:p>
      </dgm:t>
    </dgm:pt>
    <dgm:pt modelId="{8C2F5E82-F3FA-409F-8141-F3AAFD2EAA50}">
      <dgm:prSet/>
      <dgm:spPr/>
      <dgm:t>
        <a:bodyPr/>
        <a:lstStyle/>
        <a:p>
          <a:r>
            <a:rPr lang="en-US"/>
            <a:t>Not-plug and play</a:t>
          </a:r>
        </a:p>
      </dgm:t>
    </dgm:pt>
    <dgm:pt modelId="{25AE2A8E-AE11-421A-B1BA-AA9BBF9BD8EF}" type="parTrans" cxnId="{0A84CCD6-3BAD-47C1-B2F1-CC3E8F9F4FBC}">
      <dgm:prSet/>
      <dgm:spPr/>
      <dgm:t>
        <a:bodyPr/>
        <a:lstStyle/>
        <a:p>
          <a:endParaRPr lang="en-US"/>
        </a:p>
      </dgm:t>
    </dgm:pt>
    <dgm:pt modelId="{FF6EC39E-9296-4D09-BE6E-EC17C46A2AE8}" type="sibTrans" cxnId="{0A84CCD6-3BAD-47C1-B2F1-CC3E8F9F4FBC}">
      <dgm:prSet/>
      <dgm:spPr/>
      <dgm:t>
        <a:bodyPr/>
        <a:lstStyle/>
        <a:p>
          <a:endParaRPr lang="en-US"/>
        </a:p>
      </dgm:t>
    </dgm:pt>
    <dgm:pt modelId="{DDAC568F-18AB-4A41-B545-8FD7E86E05CB}" type="pres">
      <dgm:prSet presAssocID="{A51BBC1C-E05E-45E6-A1DA-0B3D6E0AEC36}" presName="linear" presStyleCnt="0">
        <dgm:presLayoutVars>
          <dgm:dir/>
          <dgm:animLvl val="lvl"/>
          <dgm:resizeHandles val="exact"/>
        </dgm:presLayoutVars>
      </dgm:prSet>
      <dgm:spPr/>
    </dgm:pt>
    <dgm:pt modelId="{77FC7485-3EF8-4EE3-A40C-98DC88D70094}" type="pres">
      <dgm:prSet presAssocID="{86A8517A-D06D-469B-BF9F-EAF0C99E8BB0}" presName="parentLin" presStyleCnt="0"/>
      <dgm:spPr/>
    </dgm:pt>
    <dgm:pt modelId="{238A6BBC-DB7F-43FA-8363-28DB6C7510A7}" type="pres">
      <dgm:prSet presAssocID="{86A8517A-D06D-469B-BF9F-EAF0C99E8BB0}" presName="parentLeftMargin" presStyleLbl="node1" presStyleIdx="0" presStyleCnt="5"/>
      <dgm:spPr/>
    </dgm:pt>
    <dgm:pt modelId="{F8B1CAF9-BE1A-46E6-A3DF-94D747DB09B2}" type="pres">
      <dgm:prSet presAssocID="{86A8517A-D06D-469B-BF9F-EAF0C99E8BB0}" presName="parentText" presStyleLbl="node1" presStyleIdx="0" presStyleCnt="5">
        <dgm:presLayoutVars>
          <dgm:chMax val="0"/>
          <dgm:bulletEnabled val="1"/>
        </dgm:presLayoutVars>
      </dgm:prSet>
      <dgm:spPr/>
    </dgm:pt>
    <dgm:pt modelId="{025534AF-C0CD-4D71-B59B-405DE8953EAB}" type="pres">
      <dgm:prSet presAssocID="{86A8517A-D06D-469B-BF9F-EAF0C99E8BB0}" presName="negativeSpace" presStyleCnt="0"/>
      <dgm:spPr/>
    </dgm:pt>
    <dgm:pt modelId="{B130D1C2-C35E-4E37-BD0C-0EDBC5006D96}" type="pres">
      <dgm:prSet presAssocID="{86A8517A-D06D-469B-BF9F-EAF0C99E8BB0}" presName="childText" presStyleLbl="conFgAcc1" presStyleIdx="0" presStyleCnt="5">
        <dgm:presLayoutVars>
          <dgm:bulletEnabled val="1"/>
        </dgm:presLayoutVars>
      </dgm:prSet>
      <dgm:spPr/>
    </dgm:pt>
    <dgm:pt modelId="{D5685C25-6167-4CAF-BA90-DBE96FF38646}" type="pres">
      <dgm:prSet presAssocID="{8165EB5D-0BE9-4436-8929-D701AD6F7249}" presName="spaceBetweenRectangles" presStyleCnt="0"/>
      <dgm:spPr/>
    </dgm:pt>
    <dgm:pt modelId="{0A8B0EBA-ADD4-434B-9A4A-96BC419D87F8}" type="pres">
      <dgm:prSet presAssocID="{0730B7E7-277D-4E73-9232-761918B5A0B9}" presName="parentLin" presStyleCnt="0"/>
      <dgm:spPr/>
    </dgm:pt>
    <dgm:pt modelId="{CAF291B8-A0C5-45F8-BDD8-7032B3C6FE98}" type="pres">
      <dgm:prSet presAssocID="{0730B7E7-277D-4E73-9232-761918B5A0B9}" presName="parentLeftMargin" presStyleLbl="node1" presStyleIdx="0" presStyleCnt="5"/>
      <dgm:spPr/>
    </dgm:pt>
    <dgm:pt modelId="{EEE2179D-E442-4A1A-833D-87EFE6B942BB}" type="pres">
      <dgm:prSet presAssocID="{0730B7E7-277D-4E73-9232-761918B5A0B9}" presName="parentText" presStyleLbl="node1" presStyleIdx="1" presStyleCnt="5">
        <dgm:presLayoutVars>
          <dgm:chMax val="0"/>
          <dgm:bulletEnabled val="1"/>
        </dgm:presLayoutVars>
      </dgm:prSet>
      <dgm:spPr/>
    </dgm:pt>
    <dgm:pt modelId="{4E9FCB5B-7CBE-4788-8B68-93D9B7237685}" type="pres">
      <dgm:prSet presAssocID="{0730B7E7-277D-4E73-9232-761918B5A0B9}" presName="negativeSpace" presStyleCnt="0"/>
      <dgm:spPr/>
    </dgm:pt>
    <dgm:pt modelId="{CE800986-DECB-488B-A541-3DB0AEBE1B6F}" type="pres">
      <dgm:prSet presAssocID="{0730B7E7-277D-4E73-9232-761918B5A0B9}" presName="childText" presStyleLbl="conFgAcc1" presStyleIdx="1" presStyleCnt="5">
        <dgm:presLayoutVars>
          <dgm:bulletEnabled val="1"/>
        </dgm:presLayoutVars>
      </dgm:prSet>
      <dgm:spPr/>
    </dgm:pt>
    <dgm:pt modelId="{2B8C391F-5D18-4EFB-BE99-90BABDC53FE2}" type="pres">
      <dgm:prSet presAssocID="{433A30F6-2BBB-4606-95A6-4B6CDFE39B6C}" presName="spaceBetweenRectangles" presStyleCnt="0"/>
      <dgm:spPr/>
    </dgm:pt>
    <dgm:pt modelId="{F9FD7F64-CC0C-4D18-8D1C-82F8CC6304E7}" type="pres">
      <dgm:prSet presAssocID="{F1F99C2C-1214-45FD-8BB1-C0B5D7A8DDAE}" presName="parentLin" presStyleCnt="0"/>
      <dgm:spPr/>
    </dgm:pt>
    <dgm:pt modelId="{4F4CE12C-C4B5-4DC1-924C-8D99BE689879}" type="pres">
      <dgm:prSet presAssocID="{F1F99C2C-1214-45FD-8BB1-C0B5D7A8DDAE}" presName="parentLeftMargin" presStyleLbl="node1" presStyleIdx="1" presStyleCnt="5"/>
      <dgm:spPr/>
    </dgm:pt>
    <dgm:pt modelId="{682D68A3-7B1D-44D1-BC34-EB84D77B8A96}" type="pres">
      <dgm:prSet presAssocID="{F1F99C2C-1214-45FD-8BB1-C0B5D7A8DDAE}" presName="parentText" presStyleLbl="node1" presStyleIdx="2" presStyleCnt="5">
        <dgm:presLayoutVars>
          <dgm:chMax val="0"/>
          <dgm:bulletEnabled val="1"/>
        </dgm:presLayoutVars>
      </dgm:prSet>
      <dgm:spPr/>
    </dgm:pt>
    <dgm:pt modelId="{D60FDF3A-8C1F-4D8C-B135-EC85BFEB08C6}" type="pres">
      <dgm:prSet presAssocID="{F1F99C2C-1214-45FD-8BB1-C0B5D7A8DDAE}" presName="negativeSpace" presStyleCnt="0"/>
      <dgm:spPr/>
    </dgm:pt>
    <dgm:pt modelId="{F0DD175E-8C8E-495E-94FF-2D5E734D8620}" type="pres">
      <dgm:prSet presAssocID="{F1F99C2C-1214-45FD-8BB1-C0B5D7A8DDAE}" presName="childText" presStyleLbl="conFgAcc1" presStyleIdx="2" presStyleCnt="5">
        <dgm:presLayoutVars>
          <dgm:bulletEnabled val="1"/>
        </dgm:presLayoutVars>
      </dgm:prSet>
      <dgm:spPr/>
    </dgm:pt>
    <dgm:pt modelId="{4CC6DCFD-BFDE-47CB-BA13-E3C4E973FB76}" type="pres">
      <dgm:prSet presAssocID="{34117C77-27C2-4D92-B654-EE210A149B5A}" presName="spaceBetweenRectangles" presStyleCnt="0"/>
      <dgm:spPr/>
    </dgm:pt>
    <dgm:pt modelId="{776536BF-13BD-4397-897F-0C6ED44F12B6}" type="pres">
      <dgm:prSet presAssocID="{BAE59FD8-7133-4800-AA30-C08ACB0304CF}" presName="parentLin" presStyleCnt="0"/>
      <dgm:spPr/>
    </dgm:pt>
    <dgm:pt modelId="{58083170-4CE5-4786-A9A0-0C9D47E44A13}" type="pres">
      <dgm:prSet presAssocID="{BAE59FD8-7133-4800-AA30-C08ACB0304CF}" presName="parentLeftMargin" presStyleLbl="node1" presStyleIdx="2" presStyleCnt="5"/>
      <dgm:spPr/>
    </dgm:pt>
    <dgm:pt modelId="{11BD8087-0879-428A-BB40-AF4B19157871}" type="pres">
      <dgm:prSet presAssocID="{BAE59FD8-7133-4800-AA30-C08ACB0304CF}" presName="parentText" presStyleLbl="node1" presStyleIdx="3" presStyleCnt="5">
        <dgm:presLayoutVars>
          <dgm:chMax val="0"/>
          <dgm:bulletEnabled val="1"/>
        </dgm:presLayoutVars>
      </dgm:prSet>
      <dgm:spPr/>
    </dgm:pt>
    <dgm:pt modelId="{CF405062-E346-4822-A2A9-EA19DA66F12F}" type="pres">
      <dgm:prSet presAssocID="{BAE59FD8-7133-4800-AA30-C08ACB0304CF}" presName="negativeSpace" presStyleCnt="0"/>
      <dgm:spPr/>
    </dgm:pt>
    <dgm:pt modelId="{47F05E16-DD96-455B-AC87-036E16DB4843}" type="pres">
      <dgm:prSet presAssocID="{BAE59FD8-7133-4800-AA30-C08ACB0304CF}" presName="childText" presStyleLbl="conFgAcc1" presStyleIdx="3" presStyleCnt="5">
        <dgm:presLayoutVars>
          <dgm:bulletEnabled val="1"/>
        </dgm:presLayoutVars>
      </dgm:prSet>
      <dgm:spPr/>
    </dgm:pt>
    <dgm:pt modelId="{38A68BAB-ABB3-4EC4-8FD7-0A4376EB5C40}" type="pres">
      <dgm:prSet presAssocID="{8586B26E-EF25-4ABC-AC4E-4463F16ACA75}" presName="spaceBetweenRectangles" presStyleCnt="0"/>
      <dgm:spPr/>
    </dgm:pt>
    <dgm:pt modelId="{EE6FEB67-6D09-44FF-8F0C-18E5558CD149}" type="pres">
      <dgm:prSet presAssocID="{8C2F5E82-F3FA-409F-8141-F3AAFD2EAA50}" presName="parentLin" presStyleCnt="0"/>
      <dgm:spPr/>
    </dgm:pt>
    <dgm:pt modelId="{9931E013-0841-4988-A6FF-8F5C4A040370}" type="pres">
      <dgm:prSet presAssocID="{8C2F5E82-F3FA-409F-8141-F3AAFD2EAA50}" presName="parentLeftMargin" presStyleLbl="node1" presStyleIdx="3" presStyleCnt="5"/>
      <dgm:spPr/>
    </dgm:pt>
    <dgm:pt modelId="{9E580FA9-EF7B-459C-A4DB-7F7322B3E235}" type="pres">
      <dgm:prSet presAssocID="{8C2F5E82-F3FA-409F-8141-F3AAFD2EAA50}" presName="parentText" presStyleLbl="node1" presStyleIdx="4" presStyleCnt="5">
        <dgm:presLayoutVars>
          <dgm:chMax val="0"/>
          <dgm:bulletEnabled val="1"/>
        </dgm:presLayoutVars>
      </dgm:prSet>
      <dgm:spPr/>
    </dgm:pt>
    <dgm:pt modelId="{F4CD75FC-35D6-4E3D-9594-BEC1867C4FE7}" type="pres">
      <dgm:prSet presAssocID="{8C2F5E82-F3FA-409F-8141-F3AAFD2EAA50}" presName="negativeSpace" presStyleCnt="0"/>
      <dgm:spPr/>
    </dgm:pt>
    <dgm:pt modelId="{CA540364-32A6-4F06-B423-0A43D2D1D0DF}" type="pres">
      <dgm:prSet presAssocID="{8C2F5E82-F3FA-409F-8141-F3AAFD2EAA50}" presName="childText" presStyleLbl="conFgAcc1" presStyleIdx="4" presStyleCnt="5">
        <dgm:presLayoutVars>
          <dgm:bulletEnabled val="1"/>
        </dgm:presLayoutVars>
      </dgm:prSet>
      <dgm:spPr/>
    </dgm:pt>
  </dgm:ptLst>
  <dgm:cxnLst>
    <dgm:cxn modelId="{BC875F02-0C37-49C4-813A-0A819BC83DA8}" srcId="{A51BBC1C-E05E-45E6-A1DA-0B3D6E0AEC36}" destId="{0730B7E7-277D-4E73-9232-761918B5A0B9}" srcOrd="1" destOrd="0" parTransId="{8E35B3BB-33BB-4162-8BD9-D75CC0FC1F6A}" sibTransId="{433A30F6-2BBB-4606-95A6-4B6CDFE39B6C}"/>
    <dgm:cxn modelId="{5959461C-E4A1-4DFF-A46F-1161A07C76EF}" type="presOf" srcId="{F1F99C2C-1214-45FD-8BB1-C0B5D7A8DDAE}" destId="{682D68A3-7B1D-44D1-BC34-EB84D77B8A96}" srcOrd="1" destOrd="0" presId="urn:microsoft.com/office/officeart/2005/8/layout/list1"/>
    <dgm:cxn modelId="{40A84C27-ECF4-4164-89E6-54D619D09C76}" type="presOf" srcId="{BAE59FD8-7133-4800-AA30-C08ACB0304CF}" destId="{58083170-4CE5-4786-A9A0-0C9D47E44A13}" srcOrd="0" destOrd="0" presId="urn:microsoft.com/office/officeart/2005/8/layout/list1"/>
    <dgm:cxn modelId="{D6F58428-C0D9-4221-B9E4-7C3D3966B0EB}" srcId="{A51BBC1C-E05E-45E6-A1DA-0B3D6E0AEC36}" destId="{86A8517A-D06D-469B-BF9F-EAF0C99E8BB0}" srcOrd="0" destOrd="0" parTransId="{0217F2C0-6DF3-4E0D-B1FE-C10F060D4F8C}" sibTransId="{8165EB5D-0BE9-4436-8929-D701AD6F7249}"/>
    <dgm:cxn modelId="{B7FBFB32-C3BE-4B2C-BE87-7CB267921E72}" type="presOf" srcId="{8C2F5E82-F3FA-409F-8141-F3AAFD2EAA50}" destId="{9E580FA9-EF7B-459C-A4DB-7F7322B3E235}" srcOrd="1" destOrd="0" presId="urn:microsoft.com/office/officeart/2005/8/layout/list1"/>
    <dgm:cxn modelId="{947CC14A-FF9B-496A-A63A-AA02D297973F}" type="presOf" srcId="{0730B7E7-277D-4E73-9232-761918B5A0B9}" destId="{EEE2179D-E442-4A1A-833D-87EFE6B942BB}" srcOrd="1" destOrd="0" presId="urn:microsoft.com/office/officeart/2005/8/layout/list1"/>
    <dgm:cxn modelId="{1DB1846E-0521-4582-A958-CF9EF5F7CBC2}" type="presOf" srcId="{F1F99C2C-1214-45FD-8BB1-C0B5D7A8DDAE}" destId="{4F4CE12C-C4B5-4DC1-924C-8D99BE689879}" srcOrd="0" destOrd="0" presId="urn:microsoft.com/office/officeart/2005/8/layout/list1"/>
    <dgm:cxn modelId="{DB51017C-3AB5-4C3B-828D-17B1F09529D5}" type="presOf" srcId="{86A8517A-D06D-469B-BF9F-EAF0C99E8BB0}" destId="{238A6BBC-DB7F-43FA-8363-28DB6C7510A7}" srcOrd="0" destOrd="0" presId="urn:microsoft.com/office/officeart/2005/8/layout/list1"/>
    <dgm:cxn modelId="{5F669A99-660B-4CA0-83A7-A77EC4A107B8}" srcId="{A51BBC1C-E05E-45E6-A1DA-0B3D6E0AEC36}" destId="{F1F99C2C-1214-45FD-8BB1-C0B5D7A8DDAE}" srcOrd="2" destOrd="0" parTransId="{AAF205C2-E107-4530-B57F-284970D0CC3E}" sibTransId="{34117C77-27C2-4D92-B654-EE210A149B5A}"/>
    <dgm:cxn modelId="{AE8B5EBE-B3CA-4F96-B89C-C68C0C312543}" type="presOf" srcId="{8C2F5E82-F3FA-409F-8141-F3AAFD2EAA50}" destId="{9931E013-0841-4988-A6FF-8F5C4A040370}" srcOrd="0" destOrd="0" presId="urn:microsoft.com/office/officeart/2005/8/layout/list1"/>
    <dgm:cxn modelId="{3235D2C9-A31B-483D-B46B-F2783506BA10}" type="presOf" srcId="{0730B7E7-277D-4E73-9232-761918B5A0B9}" destId="{CAF291B8-A0C5-45F8-BDD8-7032B3C6FE98}" srcOrd="0" destOrd="0" presId="urn:microsoft.com/office/officeart/2005/8/layout/list1"/>
    <dgm:cxn modelId="{24C7D6CC-2D28-4D08-9492-F181FF85AB84}" srcId="{A51BBC1C-E05E-45E6-A1DA-0B3D6E0AEC36}" destId="{BAE59FD8-7133-4800-AA30-C08ACB0304CF}" srcOrd="3" destOrd="0" parTransId="{353A34AC-3DEE-4CDD-BDE2-370078DC5660}" sibTransId="{8586B26E-EF25-4ABC-AC4E-4463F16ACA75}"/>
    <dgm:cxn modelId="{BD018ED0-3D88-4F1D-AEB9-8D688BA8FE82}" type="presOf" srcId="{86A8517A-D06D-469B-BF9F-EAF0C99E8BB0}" destId="{F8B1CAF9-BE1A-46E6-A3DF-94D747DB09B2}" srcOrd="1" destOrd="0" presId="urn:microsoft.com/office/officeart/2005/8/layout/list1"/>
    <dgm:cxn modelId="{0A84CCD6-3BAD-47C1-B2F1-CC3E8F9F4FBC}" srcId="{A51BBC1C-E05E-45E6-A1DA-0B3D6E0AEC36}" destId="{8C2F5E82-F3FA-409F-8141-F3AAFD2EAA50}" srcOrd="4" destOrd="0" parTransId="{25AE2A8E-AE11-421A-B1BA-AA9BBF9BD8EF}" sibTransId="{FF6EC39E-9296-4D09-BE6E-EC17C46A2AE8}"/>
    <dgm:cxn modelId="{FD6F86E2-F90A-4099-944C-AA4E5864840C}" type="presOf" srcId="{A51BBC1C-E05E-45E6-A1DA-0B3D6E0AEC36}" destId="{DDAC568F-18AB-4A41-B545-8FD7E86E05CB}" srcOrd="0" destOrd="0" presId="urn:microsoft.com/office/officeart/2005/8/layout/list1"/>
    <dgm:cxn modelId="{1B5D6AE3-D315-469D-8CD1-A0036CE4B787}" type="presOf" srcId="{BAE59FD8-7133-4800-AA30-C08ACB0304CF}" destId="{11BD8087-0879-428A-BB40-AF4B19157871}" srcOrd="1" destOrd="0" presId="urn:microsoft.com/office/officeart/2005/8/layout/list1"/>
    <dgm:cxn modelId="{2A98DD20-B755-42E3-9A3D-CDB7D5F5B32F}" type="presParOf" srcId="{DDAC568F-18AB-4A41-B545-8FD7E86E05CB}" destId="{77FC7485-3EF8-4EE3-A40C-98DC88D70094}" srcOrd="0" destOrd="0" presId="urn:microsoft.com/office/officeart/2005/8/layout/list1"/>
    <dgm:cxn modelId="{7B145FED-1AB0-4130-943D-32038BD44784}" type="presParOf" srcId="{77FC7485-3EF8-4EE3-A40C-98DC88D70094}" destId="{238A6BBC-DB7F-43FA-8363-28DB6C7510A7}" srcOrd="0" destOrd="0" presId="urn:microsoft.com/office/officeart/2005/8/layout/list1"/>
    <dgm:cxn modelId="{63928B2C-F1C4-47AB-9A1E-2A24143ED1BE}" type="presParOf" srcId="{77FC7485-3EF8-4EE3-A40C-98DC88D70094}" destId="{F8B1CAF9-BE1A-46E6-A3DF-94D747DB09B2}" srcOrd="1" destOrd="0" presId="urn:microsoft.com/office/officeart/2005/8/layout/list1"/>
    <dgm:cxn modelId="{4A36582C-F429-4307-AA22-6623E6086F2C}" type="presParOf" srcId="{DDAC568F-18AB-4A41-B545-8FD7E86E05CB}" destId="{025534AF-C0CD-4D71-B59B-405DE8953EAB}" srcOrd="1" destOrd="0" presId="urn:microsoft.com/office/officeart/2005/8/layout/list1"/>
    <dgm:cxn modelId="{60B679B3-8EE7-4763-8ACE-F3A3060C60AD}" type="presParOf" srcId="{DDAC568F-18AB-4A41-B545-8FD7E86E05CB}" destId="{B130D1C2-C35E-4E37-BD0C-0EDBC5006D96}" srcOrd="2" destOrd="0" presId="urn:microsoft.com/office/officeart/2005/8/layout/list1"/>
    <dgm:cxn modelId="{A230A08D-13E1-4093-9B03-AF5CB25D4FD2}" type="presParOf" srcId="{DDAC568F-18AB-4A41-B545-8FD7E86E05CB}" destId="{D5685C25-6167-4CAF-BA90-DBE96FF38646}" srcOrd="3" destOrd="0" presId="urn:microsoft.com/office/officeart/2005/8/layout/list1"/>
    <dgm:cxn modelId="{B55DD6D2-FC98-408B-80AC-18D60A5897B7}" type="presParOf" srcId="{DDAC568F-18AB-4A41-B545-8FD7E86E05CB}" destId="{0A8B0EBA-ADD4-434B-9A4A-96BC419D87F8}" srcOrd="4" destOrd="0" presId="urn:microsoft.com/office/officeart/2005/8/layout/list1"/>
    <dgm:cxn modelId="{60266E99-C1F7-4192-B26D-7C8AEC63B078}" type="presParOf" srcId="{0A8B0EBA-ADD4-434B-9A4A-96BC419D87F8}" destId="{CAF291B8-A0C5-45F8-BDD8-7032B3C6FE98}" srcOrd="0" destOrd="0" presId="urn:microsoft.com/office/officeart/2005/8/layout/list1"/>
    <dgm:cxn modelId="{94494DE9-9BA3-4740-9893-F16EAAC943CD}" type="presParOf" srcId="{0A8B0EBA-ADD4-434B-9A4A-96BC419D87F8}" destId="{EEE2179D-E442-4A1A-833D-87EFE6B942BB}" srcOrd="1" destOrd="0" presId="urn:microsoft.com/office/officeart/2005/8/layout/list1"/>
    <dgm:cxn modelId="{5E1D332E-FB21-4295-9C90-73B7CE8DEA15}" type="presParOf" srcId="{DDAC568F-18AB-4A41-B545-8FD7E86E05CB}" destId="{4E9FCB5B-7CBE-4788-8B68-93D9B7237685}" srcOrd="5" destOrd="0" presId="urn:microsoft.com/office/officeart/2005/8/layout/list1"/>
    <dgm:cxn modelId="{4598EB13-8243-433E-9096-5EA52A60F4C1}" type="presParOf" srcId="{DDAC568F-18AB-4A41-B545-8FD7E86E05CB}" destId="{CE800986-DECB-488B-A541-3DB0AEBE1B6F}" srcOrd="6" destOrd="0" presId="urn:microsoft.com/office/officeart/2005/8/layout/list1"/>
    <dgm:cxn modelId="{EC01E524-4D29-404A-89F3-8007C4239D4B}" type="presParOf" srcId="{DDAC568F-18AB-4A41-B545-8FD7E86E05CB}" destId="{2B8C391F-5D18-4EFB-BE99-90BABDC53FE2}" srcOrd="7" destOrd="0" presId="urn:microsoft.com/office/officeart/2005/8/layout/list1"/>
    <dgm:cxn modelId="{3446B909-8A1A-4F44-B4DD-E0709A49D037}" type="presParOf" srcId="{DDAC568F-18AB-4A41-B545-8FD7E86E05CB}" destId="{F9FD7F64-CC0C-4D18-8D1C-82F8CC6304E7}" srcOrd="8" destOrd="0" presId="urn:microsoft.com/office/officeart/2005/8/layout/list1"/>
    <dgm:cxn modelId="{00ECB0DC-78F0-4650-BDC1-563417446CEA}" type="presParOf" srcId="{F9FD7F64-CC0C-4D18-8D1C-82F8CC6304E7}" destId="{4F4CE12C-C4B5-4DC1-924C-8D99BE689879}" srcOrd="0" destOrd="0" presId="urn:microsoft.com/office/officeart/2005/8/layout/list1"/>
    <dgm:cxn modelId="{8CB351F9-0CA6-4444-B78F-E1B1D1D3547B}" type="presParOf" srcId="{F9FD7F64-CC0C-4D18-8D1C-82F8CC6304E7}" destId="{682D68A3-7B1D-44D1-BC34-EB84D77B8A96}" srcOrd="1" destOrd="0" presId="urn:microsoft.com/office/officeart/2005/8/layout/list1"/>
    <dgm:cxn modelId="{5485ADE5-2868-46D0-9212-7B05BF44B49E}" type="presParOf" srcId="{DDAC568F-18AB-4A41-B545-8FD7E86E05CB}" destId="{D60FDF3A-8C1F-4D8C-B135-EC85BFEB08C6}" srcOrd="9" destOrd="0" presId="urn:microsoft.com/office/officeart/2005/8/layout/list1"/>
    <dgm:cxn modelId="{8798F757-119E-4BE9-9437-42C3F87D4ED3}" type="presParOf" srcId="{DDAC568F-18AB-4A41-B545-8FD7E86E05CB}" destId="{F0DD175E-8C8E-495E-94FF-2D5E734D8620}" srcOrd="10" destOrd="0" presId="urn:microsoft.com/office/officeart/2005/8/layout/list1"/>
    <dgm:cxn modelId="{3CB6C0B8-C41A-4595-B3C4-F37EFE8C431D}" type="presParOf" srcId="{DDAC568F-18AB-4A41-B545-8FD7E86E05CB}" destId="{4CC6DCFD-BFDE-47CB-BA13-E3C4E973FB76}" srcOrd="11" destOrd="0" presId="urn:microsoft.com/office/officeart/2005/8/layout/list1"/>
    <dgm:cxn modelId="{0ADC9223-08A6-4565-BA1A-1FFAA6845EF5}" type="presParOf" srcId="{DDAC568F-18AB-4A41-B545-8FD7E86E05CB}" destId="{776536BF-13BD-4397-897F-0C6ED44F12B6}" srcOrd="12" destOrd="0" presId="urn:microsoft.com/office/officeart/2005/8/layout/list1"/>
    <dgm:cxn modelId="{FE14A3B4-BDA9-427B-8A37-DA499EF4FD15}" type="presParOf" srcId="{776536BF-13BD-4397-897F-0C6ED44F12B6}" destId="{58083170-4CE5-4786-A9A0-0C9D47E44A13}" srcOrd="0" destOrd="0" presId="urn:microsoft.com/office/officeart/2005/8/layout/list1"/>
    <dgm:cxn modelId="{5A0AFA50-512E-45AD-B44A-4B1B94BBCE06}" type="presParOf" srcId="{776536BF-13BD-4397-897F-0C6ED44F12B6}" destId="{11BD8087-0879-428A-BB40-AF4B19157871}" srcOrd="1" destOrd="0" presId="urn:microsoft.com/office/officeart/2005/8/layout/list1"/>
    <dgm:cxn modelId="{5D79AE14-E473-42F1-B3FB-08664C39650A}" type="presParOf" srcId="{DDAC568F-18AB-4A41-B545-8FD7E86E05CB}" destId="{CF405062-E346-4822-A2A9-EA19DA66F12F}" srcOrd="13" destOrd="0" presId="urn:microsoft.com/office/officeart/2005/8/layout/list1"/>
    <dgm:cxn modelId="{DD3479FB-9A0F-491D-9D14-0847E4EED546}" type="presParOf" srcId="{DDAC568F-18AB-4A41-B545-8FD7E86E05CB}" destId="{47F05E16-DD96-455B-AC87-036E16DB4843}" srcOrd="14" destOrd="0" presId="urn:microsoft.com/office/officeart/2005/8/layout/list1"/>
    <dgm:cxn modelId="{8D34BEFC-231A-414A-97A8-2B19F9A38AFF}" type="presParOf" srcId="{DDAC568F-18AB-4A41-B545-8FD7E86E05CB}" destId="{38A68BAB-ABB3-4EC4-8FD7-0A4376EB5C40}" srcOrd="15" destOrd="0" presId="urn:microsoft.com/office/officeart/2005/8/layout/list1"/>
    <dgm:cxn modelId="{44BAE3E4-1182-4635-9699-1F87C1A49CB7}" type="presParOf" srcId="{DDAC568F-18AB-4A41-B545-8FD7E86E05CB}" destId="{EE6FEB67-6D09-44FF-8F0C-18E5558CD149}" srcOrd="16" destOrd="0" presId="urn:microsoft.com/office/officeart/2005/8/layout/list1"/>
    <dgm:cxn modelId="{8CACFE14-3170-4BCC-B171-F9705344A832}" type="presParOf" srcId="{EE6FEB67-6D09-44FF-8F0C-18E5558CD149}" destId="{9931E013-0841-4988-A6FF-8F5C4A040370}" srcOrd="0" destOrd="0" presId="urn:microsoft.com/office/officeart/2005/8/layout/list1"/>
    <dgm:cxn modelId="{0B34DA6F-90B4-4961-B0FD-316B91AADE5A}" type="presParOf" srcId="{EE6FEB67-6D09-44FF-8F0C-18E5558CD149}" destId="{9E580FA9-EF7B-459C-A4DB-7F7322B3E235}" srcOrd="1" destOrd="0" presId="urn:microsoft.com/office/officeart/2005/8/layout/list1"/>
    <dgm:cxn modelId="{D4A226ED-D1C8-4D5E-8773-B37C521DF6AD}" type="presParOf" srcId="{DDAC568F-18AB-4A41-B545-8FD7E86E05CB}" destId="{F4CD75FC-35D6-4E3D-9594-BEC1867C4FE7}" srcOrd="17" destOrd="0" presId="urn:microsoft.com/office/officeart/2005/8/layout/list1"/>
    <dgm:cxn modelId="{5BF2666F-6194-4C34-87D4-19B889A07FF3}" type="presParOf" srcId="{DDAC568F-18AB-4A41-B545-8FD7E86E05CB}" destId="{CA540364-32A6-4F06-B423-0A43D2D1D0DF}"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E4EB51-5215-4857-AEA7-C9418C7207AC}"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7A1230B0-7301-4D0F-9A36-85BE200EB316}">
      <dgm:prSet/>
      <dgm:spPr/>
      <dgm:t>
        <a:bodyPr/>
        <a:lstStyle/>
        <a:p>
          <a:r>
            <a:rPr lang="en-US"/>
            <a:t>Use</a:t>
          </a:r>
        </a:p>
      </dgm:t>
    </dgm:pt>
    <dgm:pt modelId="{156810D4-10CD-4F01-A444-9F0A018B7BC0}" type="parTrans" cxnId="{569048DD-0EEF-4331-BA60-5AF5D39A26FC}">
      <dgm:prSet/>
      <dgm:spPr/>
      <dgm:t>
        <a:bodyPr/>
        <a:lstStyle/>
        <a:p>
          <a:endParaRPr lang="en-US"/>
        </a:p>
      </dgm:t>
    </dgm:pt>
    <dgm:pt modelId="{C83AE1CC-1FD6-4C64-969E-30CB0751B1B2}" type="sibTrans" cxnId="{569048DD-0EEF-4331-BA60-5AF5D39A26FC}">
      <dgm:prSet/>
      <dgm:spPr/>
      <dgm:t>
        <a:bodyPr/>
        <a:lstStyle/>
        <a:p>
          <a:endParaRPr lang="en-US"/>
        </a:p>
      </dgm:t>
    </dgm:pt>
    <dgm:pt modelId="{E4662E10-4995-4D79-A5E8-E813C81C1A82}">
      <dgm:prSet/>
      <dgm:spPr/>
      <dgm:t>
        <a:bodyPr/>
        <a:lstStyle/>
        <a:p>
          <a:r>
            <a:rPr lang="en-US"/>
            <a:t>Use more foreground images</a:t>
          </a:r>
        </a:p>
      </dgm:t>
    </dgm:pt>
    <dgm:pt modelId="{AD71CDD5-E768-4707-88EE-04CB29A9B3A5}" type="parTrans" cxnId="{683BCD4D-2D06-426D-A734-A0CE7DF4420C}">
      <dgm:prSet/>
      <dgm:spPr/>
      <dgm:t>
        <a:bodyPr/>
        <a:lstStyle/>
        <a:p>
          <a:endParaRPr lang="en-US"/>
        </a:p>
      </dgm:t>
    </dgm:pt>
    <dgm:pt modelId="{1C196CF7-E563-4182-977C-657E10588215}" type="sibTrans" cxnId="{683BCD4D-2D06-426D-A734-A0CE7DF4420C}">
      <dgm:prSet/>
      <dgm:spPr/>
      <dgm:t>
        <a:bodyPr/>
        <a:lstStyle/>
        <a:p>
          <a:endParaRPr lang="en-US"/>
        </a:p>
      </dgm:t>
    </dgm:pt>
    <dgm:pt modelId="{2FC2197D-4233-44C1-856C-9FDD5DEF88E2}">
      <dgm:prSet/>
      <dgm:spPr/>
      <dgm:t>
        <a:bodyPr/>
        <a:lstStyle/>
        <a:p>
          <a:r>
            <a:rPr lang="en-US"/>
            <a:t>Increase</a:t>
          </a:r>
        </a:p>
      </dgm:t>
    </dgm:pt>
    <dgm:pt modelId="{955B3F2C-E231-4410-9A99-C2292C50EFA5}" type="parTrans" cxnId="{CC8B35F0-32F5-4EDF-9B27-A534033DEF14}">
      <dgm:prSet/>
      <dgm:spPr/>
      <dgm:t>
        <a:bodyPr/>
        <a:lstStyle/>
        <a:p>
          <a:endParaRPr lang="en-US"/>
        </a:p>
      </dgm:t>
    </dgm:pt>
    <dgm:pt modelId="{E3513B9B-F248-4D04-9AA8-FC5FA0050A1D}" type="sibTrans" cxnId="{CC8B35F0-32F5-4EDF-9B27-A534033DEF14}">
      <dgm:prSet/>
      <dgm:spPr/>
      <dgm:t>
        <a:bodyPr/>
        <a:lstStyle/>
        <a:p>
          <a:endParaRPr lang="en-US"/>
        </a:p>
      </dgm:t>
    </dgm:pt>
    <dgm:pt modelId="{2FA3A0A2-C0B4-465A-BAE9-A22DE25F71CC}">
      <dgm:prSet/>
      <dgm:spPr/>
      <dgm:t>
        <a:bodyPr/>
        <a:lstStyle/>
        <a:p>
          <a:r>
            <a:rPr lang="en-US"/>
            <a:t>Increase dataset size</a:t>
          </a:r>
        </a:p>
      </dgm:t>
    </dgm:pt>
    <dgm:pt modelId="{0A75ED9B-34C1-4267-B9F3-CDDE15D0A0C5}" type="parTrans" cxnId="{8F1904CC-2346-4A59-9237-EE5F48DAD373}">
      <dgm:prSet/>
      <dgm:spPr/>
      <dgm:t>
        <a:bodyPr/>
        <a:lstStyle/>
        <a:p>
          <a:endParaRPr lang="en-US"/>
        </a:p>
      </dgm:t>
    </dgm:pt>
    <dgm:pt modelId="{68BA8D7E-89B1-4E80-8651-E8C853440C31}" type="sibTrans" cxnId="{8F1904CC-2346-4A59-9237-EE5F48DAD373}">
      <dgm:prSet/>
      <dgm:spPr/>
      <dgm:t>
        <a:bodyPr/>
        <a:lstStyle/>
        <a:p>
          <a:endParaRPr lang="en-US"/>
        </a:p>
      </dgm:t>
    </dgm:pt>
    <dgm:pt modelId="{5F9984F4-49A3-4600-B586-B224ADA77151}">
      <dgm:prSet/>
      <dgm:spPr/>
      <dgm:t>
        <a:bodyPr/>
        <a:lstStyle/>
        <a:p>
          <a:r>
            <a:rPr lang="en-US"/>
            <a:t>Shuffle</a:t>
          </a:r>
        </a:p>
      </dgm:t>
    </dgm:pt>
    <dgm:pt modelId="{EC1D789A-8F21-45BD-96DE-E277369F0200}" type="parTrans" cxnId="{9D2F1D6C-FEF1-40B6-A6E7-8EF725C838EC}">
      <dgm:prSet/>
      <dgm:spPr/>
      <dgm:t>
        <a:bodyPr/>
        <a:lstStyle/>
        <a:p>
          <a:endParaRPr lang="en-US"/>
        </a:p>
      </dgm:t>
    </dgm:pt>
    <dgm:pt modelId="{D3EC1EC1-6423-4009-AC8C-05EE9011CFBF}" type="sibTrans" cxnId="{9D2F1D6C-FEF1-40B6-A6E7-8EF725C838EC}">
      <dgm:prSet/>
      <dgm:spPr/>
      <dgm:t>
        <a:bodyPr/>
        <a:lstStyle/>
        <a:p>
          <a:endParaRPr lang="en-US"/>
        </a:p>
      </dgm:t>
    </dgm:pt>
    <dgm:pt modelId="{1FC50C6D-DD85-41C0-98F6-BFE7EBDB0DB6}">
      <dgm:prSet/>
      <dgm:spPr/>
      <dgm:t>
        <a:bodyPr/>
        <a:lstStyle/>
        <a:p>
          <a:r>
            <a:rPr lang="en-US"/>
            <a:t>Shuffle synthetic dataset with base dataset</a:t>
          </a:r>
        </a:p>
      </dgm:t>
    </dgm:pt>
    <dgm:pt modelId="{DFC0599C-6BFB-44E9-ABA5-DCB691A9DC51}" type="parTrans" cxnId="{6A202C08-6742-4FF6-8F80-D33F1A7AA6AC}">
      <dgm:prSet/>
      <dgm:spPr/>
      <dgm:t>
        <a:bodyPr/>
        <a:lstStyle/>
        <a:p>
          <a:endParaRPr lang="en-US"/>
        </a:p>
      </dgm:t>
    </dgm:pt>
    <dgm:pt modelId="{4075A5A2-00F1-48F6-AD89-D2A0751F4DD6}" type="sibTrans" cxnId="{6A202C08-6742-4FF6-8F80-D33F1A7AA6AC}">
      <dgm:prSet/>
      <dgm:spPr/>
      <dgm:t>
        <a:bodyPr/>
        <a:lstStyle/>
        <a:p>
          <a:endParaRPr lang="en-US"/>
        </a:p>
      </dgm:t>
    </dgm:pt>
    <dgm:pt modelId="{D3D9C028-FCDA-405B-BF58-A1CE45AA6864}">
      <dgm:prSet/>
      <dgm:spPr/>
      <dgm:t>
        <a:bodyPr/>
        <a:lstStyle/>
        <a:p>
          <a:r>
            <a:rPr lang="en-US" dirty="0"/>
            <a:t>Limit</a:t>
          </a:r>
        </a:p>
      </dgm:t>
    </dgm:pt>
    <dgm:pt modelId="{DAFBE615-1A87-4EEA-B558-9BF62E2F0AA2}" type="parTrans" cxnId="{DE7CA49B-25AC-41CA-89E7-111C156B5237}">
      <dgm:prSet/>
      <dgm:spPr/>
      <dgm:t>
        <a:bodyPr/>
        <a:lstStyle/>
        <a:p>
          <a:endParaRPr lang="en-US"/>
        </a:p>
      </dgm:t>
    </dgm:pt>
    <dgm:pt modelId="{B194C3E7-48C9-4025-9053-414EE956C43D}" type="sibTrans" cxnId="{DE7CA49B-25AC-41CA-89E7-111C156B5237}">
      <dgm:prSet/>
      <dgm:spPr/>
      <dgm:t>
        <a:bodyPr/>
        <a:lstStyle/>
        <a:p>
          <a:endParaRPr lang="en-US"/>
        </a:p>
      </dgm:t>
    </dgm:pt>
    <dgm:pt modelId="{CE17D1A7-168C-49DB-8D65-796AF194D770}">
      <dgm:prSet/>
      <dgm:spPr/>
      <dgm:t>
        <a:bodyPr/>
        <a:lstStyle/>
        <a:p>
          <a:r>
            <a:rPr lang="en-US"/>
            <a:t>Set a limit for the amount an object can be obscured</a:t>
          </a:r>
        </a:p>
      </dgm:t>
    </dgm:pt>
    <dgm:pt modelId="{5CAC4309-B151-4F9F-8579-0B6F838B9823}" type="parTrans" cxnId="{4221812F-03F3-4949-905D-8962D869FF17}">
      <dgm:prSet/>
      <dgm:spPr/>
      <dgm:t>
        <a:bodyPr/>
        <a:lstStyle/>
        <a:p>
          <a:endParaRPr lang="en-US"/>
        </a:p>
      </dgm:t>
    </dgm:pt>
    <dgm:pt modelId="{96AE1E28-A3EC-44B3-851B-2DBB378742D9}" type="sibTrans" cxnId="{4221812F-03F3-4949-905D-8962D869FF17}">
      <dgm:prSet/>
      <dgm:spPr/>
      <dgm:t>
        <a:bodyPr/>
        <a:lstStyle/>
        <a:p>
          <a:endParaRPr lang="en-US"/>
        </a:p>
      </dgm:t>
    </dgm:pt>
    <dgm:pt modelId="{CB752105-065E-48E7-880E-1354058EEEA8}">
      <dgm:prSet/>
      <dgm:spPr/>
      <dgm:t>
        <a:bodyPr/>
        <a:lstStyle/>
        <a:p>
          <a:r>
            <a:rPr lang="en-US"/>
            <a:t>Merge</a:t>
          </a:r>
        </a:p>
      </dgm:t>
    </dgm:pt>
    <dgm:pt modelId="{B3E162B2-087C-4686-AB7B-5F9BCEE7F3C3}" type="parTrans" cxnId="{253D621D-B962-4257-ABFA-8D597C8FE5DD}">
      <dgm:prSet/>
      <dgm:spPr/>
      <dgm:t>
        <a:bodyPr/>
        <a:lstStyle/>
        <a:p>
          <a:endParaRPr lang="en-US"/>
        </a:p>
      </dgm:t>
    </dgm:pt>
    <dgm:pt modelId="{DC0D6FDD-E2DC-42D7-A1F9-CB406A71C5B7}" type="sibTrans" cxnId="{253D621D-B962-4257-ABFA-8D597C8FE5DD}">
      <dgm:prSet/>
      <dgm:spPr/>
      <dgm:t>
        <a:bodyPr/>
        <a:lstStyle/>
        <a:p>
          <a:endParaRPr lang="en-US"/>
        </a:p>
      </dgm:t>
    </dgm:pt>
    <dgm:pt modelId="{1ABFB6B5-7DA7-4BE3-8736-E25C0329A811}">
      <dgm:prSet/>
      <dgm:spPr/>
      <dgm:t>
        <a:bodyPr/>
        <a:lstStyle/>
        <a:p>
          <a:r>
            <a:rPr lang="en-US"/>
            <a:t>Merge the RBC and RBC_ol group into one group</a:t>
          </a:r>
        </a:p>
      </dgm:t>
    </dgm:pt>
    <dgm:pt modelId="{6174D4E2-35B9-4249-B089-C1612C6120AC}" type="parTrans" cxnId="{BB91E8EB-861C-4E28-8373-8D559C8B4356}">
      <dgm:prSet/>
      <dgm:spPr/>
      <dgm:t>
        <a:bodyPr/>
        <a:lstStyle/>
        <a:p>
          <a:endParaRPr lang="en-US"/>
        </a:p>
      </dgm:t>
    </dgm:pt>
    <dgm:pt modelId="{F1B9EB23-7C1E-4405-AFB6-A90484AF0C46}" type="sibTrans" cxnId="{BB91E8EB-861C-4E28-8373-8D559C8B4356}">
      <dgm:prSet/>
      <dgm:spPr/>
      <dgm:t>
        <a:bodyPr/>
        <a:lstStyle/>
        <a:p>
          <a:endParaRPr lang="en-US"/>
        </a:p>
      </dgm:t>
    </dgm:pt>
    <dgm:pt modelId="{F58689E5-500E-43BE-A085-719258D89DCF}">
      <dgm:prSet/>
      <dgm:spPr/>
      <dgm:t>
        <a:bodyPr/>
        <a:lstStyle/>
        <a:p>
          <a:r>
            <a:rPr lang="en-US"/>
            <a:t>Add</a:t>
          </a:r>
        </a:p>
      </dgm:t>
    </dgm:pt>
    <dgm:pt modelId="{792021BA-FA1E-47ED-9A4B-C84F7CCBE25D}" type="parTrans" cxnId="{38F94441-28DC-4CC6-9059-9D623C85C376}">
      <dgm:prSet/>
      <dgm:spPr/>
      <dgm:t>
        <a:bodyPr/>
        <a:lstStyle/>
        <a:p>
          <a:endParaRPr lang="en-US"/>
        </a:p>
      </dgm:t>
    </dgm:pt>
    <dgm:pt modelId="{8FB083A5-C2AF-4E26-8643-8F701AC560C3}" type="sibTrans" cxnId="{38F94441-28DC-4CC6-9059-9D623C85C376}">
      <dgm:prSet/>
      <dgm:spPr/>
      <dgm:t>
        <a:bodyPr/>
        <a:lstStyle/>
        <a:p>
          <a:endParaRPr lang="en-US"/>
        </a:p>
      </dgm:t>
    </dgm:pt>
    <dgm:pt modelId="{B26D62CB-DED6-4533-8488-6A23A0F7F098}">
      <dgm:prSet/>
      <dgm:spPr/>
      <dgm:t>
        <a:bodyPr/>
        <a:lstStyle/>
        <a:p>
          <a:r>
            <a:rPr lang="en-US"/>
            <a:t>Add all updates to GitHub</a:t>
          </a:r>
        </a:p>
      </dgm:t>
    </dgm:pt>
    <dgm:pt modelId="{FA31888A-42B1-4A57-93B8-A6E4E35D25D9}" type="parTrans" cxnId="{86F08EE3-11C5-498D-90D5-14D5CED60072}">
      <dgm:prSet/>
      <dgm:spPr/>
      <dgm:t>
        <a:bodyPr/>
        <a:lstStyle/>
        <a:p>
          <a:endParaRPr lang="en-US"/>
        </a:p>
      </dgm:t>
    </dgm:pt>
    <dgm:pt modelId="{35110F53-54C5-4132-AEE6-DF38D511BA87}" type="sibTrans" cxnId="{86F08EE3-11C5-498D-90D5-14D5CED60072}">
      <dgm:prSet/>
      <dgm:spPr/>
      <dgm:t>
        <a:bodyPr/>
        <a:lstStyle/>
        <a:p>
          <a:endParaRPr lang="en-US"/>
        </a:p>
      </dgm:t>
    </dgm:pt>
    <dgm:pt modelId="{2CC5D2A7-CEB3-496C-A1C7-7FF8E18B4C6A}" type="pres">
      <dgm:prSet presAssocID="{E3E4EB51-5215-4857-AEA7-C9418C7207AC}" presName="Name0" presStyleCnt="0">
        <dgm:presLayoutVars>
          <dgm:dir/>
          <dgm:animLvl val="lvl"/>
          <dgm:resizeHandles val="exact"/>
        </dgm:presLayoutVars>
      </dgm:prSet>
      <dgm:spPr/>
    </dgm:pt>
    <dgm:pt modelId="{CABE9F3B-88FE-497A-A610-59664AAFEC38}" type="pres">
      <dgm:prSet presAssocID="{7A1230B0-7301-4D0F-9A36-85BE200EB316}" presName="linNode" presStyleCnt="0"/>
      <dgm:spPr/>
    </dgm:pt>
    <dgm:pt modelId="{0E8D9B12-5D54-4626-BE9E-6517E01BF5C6}" type="pres">
      <dgm:prSet presAssocID="{7A1230B0-7301-4D0F-9A36-85BE200EB316}" presName="parentText" presStyleLbl="alignNode1" presStyleIdx="0" presStyleCnt="6">
        <dgm:presLayoutVars>
          <dgm:chMax val="1"/>
          <dgm:bulletEnabled/>
        </dgm:presLayoutVars>
      </dgm:prSet>
      <dgm:spPr/>
    </dgm:pt>
    <dgm:pt modelId="{2B76C576-7E5E-470D-AC36-D3D7442C3A7F}" type="pres">
      <dgm:prSet presAssocID="{7A1230B0-7301-4D0F-9A36-85BE200EB316}" presName="descendantText" presStyleLbl="alignAccFollowNode1" presStyleIdx="0" presStyleCnt="6">
        <dgm:presLayoutVars>
          <dgm:bulletEnabled/>
        </dgm:presLayoutVars>
      </dgm:prSet>
      <dgm:spPr/>
    </dgm:pt>
    <dgm:pt modelId="{03001780-4EC0-4EC2-8820-A06ACF452DBF}" type="pres">
      <dgm:prSet presAssocID="{C83AE1CC-1FD6-4C64-969E-30CB0751B1B2}" presName="sp" presStyleCnt="0"/>
      <dgm:spPr/>
    </dgm:pt>
    <dgm:pt modelId="{0D820D37-2558-4554-9495-8B336D4117A1}" type="pres">
      <dgm:prSet presAssocID="{2FC2197D-4233-44C1-856C-9FDD5DEF88E2}" presName="linNode" presStyleCnt="0"/>
      <dgm:spPr/>
    </dgm:pt>
    <dgm:pt modelId="{C103EDC6-FFB4-4111-BEBD-0865C987FDA8}" type="pres">
      <dgm:prSet presAssocID="{2FC2197D-4233-44C1-856C-9FDD5DEF88E2}" presName="parentText" presStyleLbl="alignNode1" presStyleIdx="1" presStyleCnt="6">
        <dgm:presLayoutVars>
          <dgm:chMax val="1"/>
          <dgm:bulletEnabled/>
        </dgm:presLayoutVars>
      </dgm:prSet>
      <dgm:spPr/>
    </dgm:pt>
    <dgm:pt modelId="{54E85C0B-AA37-49A8-A2E1-2F02AC2FA305}" type="pres">
      <dgm:prSet presAssocID="{2FC2197D-4233-44C1-856C-9FDD5DEF88E2}" presName="descendantText" presStyleLbl="alignAccFollowNode1" presStyleIdx="1" presStyleCnt="6">
        <dgm:presLayoutVars>
          <dgm:bulletEnabled/>
        </dgm:presLayoutVars>
      </dgm:prSet>
      <dgm:spPr/>
    </dgm:pt>
    <dgm:pt modelId="{703E8E83-A6C8-48B8-A225-34E8817E939D}" type="pres">
      <dgm:prSet presAssocID="{E3513B9B-F248-4D04-9AA8-FC5FA0050A1D}" presName="sp" presStyleCnt="0"/>
      <dgm:spPr/>
    </dgm:pt>
    <dgm:pt modelId="{5E4028D8-2245-4788-A8B8-B8D9AC0A2E6B}" type="pres">
      <dgm:prSet presAssocID="{5F9984F4-49A3-4600-B586-B224ADA77151}" presName="linNode" presStyleCnt="0"/>
      <dgm:spPr/>
    </dgm:pt>
    <dgm:pt modelId="{971B36ED-2039-4F78-BE35-FDD7D26E11F6}" type="pres">
      <dgm:prSet presAssocID="{5F9984F4-49A3-4600-B586-B224ADA77151}" presName="parentText" presStyleLbl="alignNode1" presStyleIdx="2" presStyleCnt="6">
        <dgm:presLayoutVars>
          <dgm:chMax val="1"/>
          <dgm:bulletEnabled/>
        </dgm:presLayoutVars>
      </dgm:prSet>
      <dgm:spPr/>
    </dgm:pt>
    <dgm:pt modelId="{C3716161-48AB-4479-ADE6-E7DE07B9B213}" type="pres">
      <dgm:prSet presAssocID="{5F9984F4-49A3-4600-B586-B224ADA77151}" presName="descendantText" presStyleLbl="alignAccFollowNode1" presStyleIdx="2" presStyleCnt="6">
        <dgm:presLayoutVars>
          <dgm:bulletEnabled/>
        </dgm:presLayoutVars>
      </dgm:prSet>
      <dgm:spPr/>
    </dgm:pt>
    <dgm:pt modelId="{CC1ED0E1-FA8F-4296-8E2C-E7E5DEAEEA39}" type="pres">
      <dgm:prSet presAssocID="{D3EC1EC1-6423-4009-AC8C-05EE9011CFBF}" presName="sp" presStyleCnt="0"/>
      <dgm:spPr/>
    </dgm:pt>
    <dgm:pt modelId="{D107BF02-A5CF-4C57-87BD-D9C69F11D560}" type="pres">
      <dgm:prSet presAssocID="{D3D9C028-FCDA-405B-BF58-A1CE45AA6864}" presName="linNode" presStyleCnt="0"/>
      <dgm:spPr/>
    </dgm:pt>
    <dgm:pt modelId="{B643E2FB-8216-452F-8ACE-AE34B99AF319}" type="pres">
      <dgm:prSet presAssocID="{D3D9C028-FCDA-405B-BF58-A1CE45AA6864}" presName="parentText" presStyleLbl="alignNode1" presStyleIdx="3" presStyleCnt="6">
        <dgm:presLayoutVars>
          <dgm:chMax val="1"/>
          <dgm:bulletEnabled/>
        </dgm:presLayoutVars>
      </dgm:prSet>
      <dgm:spPr/>
    </dgm:pt>
    <dgm:pt modelId="{2670A3CB-9608-4BE0-AF90-925F8487A58F}" type="pres">
      <dgm:prSet presAssocID="{D3D9C028-FCDA-405B-BF58-A1CE45AA6864}" presName="descendantText" presStyleLbl="alignAccFollowNode1" presStyleIdx="3" presStyleCnt="6">
        <dgm:presLayoutVars>
          <dgm:bulletEnabled/>
        </dgm:presLayoutVars>
      </dgm:prSet>
      <dgm:spPr/>
    </dgm:pt>
    <dgm:pt modelId="{F49E1E15-266F-43E2-AAEF-A3A632E76361}" type="pres">
      <dgm:prSet presAssocID="{B194C3E7-48C9-4025-9053-414EE956C43D}" presName="sp" presStyleCnt="0"/>
      <dgm:spPr/>
    </dgm:pt>
    <dgm:pt modelId="{50D8860C-F416-4715-A019-1761F6CC32B3}" type="pres">
      <dgm:prSet presAssocID="{CB752105-065E-48E7-880E-1354058EEEA8}" presName="linNode" presStyleCnt="0"/>
      <dgm:spPr/>
    </dgm:pt>
    <dgm:pt modelId="{7EEA3992-D783-475D-8F91-9997A42727E6}" type="pres">
      <dgm:prSet presAssocID="{CB752105-065E-48E7-880E-1354058EEEA8}" presName="parentText" presStyleLbl="alignNode1" presStyleIdx="4" presStyleCnt="6">
        <dgm:presLayoutVars>
          <dgm:chMax val="1"/>
          <dgm:bulletEnabled/>
        </dgm:presLayoutVars>
      </dgm:prSet>
      <dgm:spPr/>
    </dgm:pt>
    <dgm:pt modelId="{847E5560-20E2-4B0E-828E-538324AB2A0D}" type="pres">
      <dgm:prSet presAssocID="{CB752105-065E-48E7-880E-1354058EEEA8}" presName="descendantText" presStyleLbl="alignAccFollowNode1" presStyleIdx="4" presStyleCnt="6">
        <dgm:presLayoutVars>
          <dgm:bulletEnabled/>
        </dgm:presLayoutVars>
      </dgm:prSet>
      <dgm:spPr/>
    </dgm:pt>
    <dgm:pt modelId="{B3377BC8-5A1D-4627-BCBC-0A48D59EA4CD}" type="pres">
      <dgm:prSet presAssocID="{DC0D6FDD-E2DC-42D7-A1F9-CB406A71C5B7}" presName="sp" presStyleCnt="0"/>
      <dgm:spPr/>
    </dgm:pt>
    <dgm:pt modelId="{6E7EC20F-D852-4B0E-9663-335C42163327}" type="pres">
      <dgm:prSet presAssocID="{F58689E5-500E-43BE-A085-719258D89DCF}" presName="linNode" presStyleCnt="0"/>
      <dgm:spPr/>
    </dgm:pt>
    <dgm:pt modelId="{88F153E4-D020-43BF-BDAD-73903F768F16}" type="pres">
      <dgm:prSet presAssocID="{F58689E5-500E-43BE-A085-719258D89DCF}" presName="parentText" presStyleLbl="alignNode1" presStyleIdx="5" presStyleCnt="6">
        <dgm:presLayoutVars>
          <dgm:chMax val="1"/>
          <dgm:bulletEnabled/>
        </dgm:presLayoutVars>
      </dgm:prSet>
      <dgm:spPr/>
    </dgm:pt>
    <dgm:pt modelId="{76428CE3-FB80-4B9D-B749-FBDC245F703F}" type="pres">
      <dgm:prSet presAssocID="{F58689E5-500E-43BE-A085-719258D89DCF}" presName="descendantText" presStyleLbl="alignAccFollowNode1" presStyleIdx="5" presStyleCnt="6">
        <dgm:presLayoutVars>
          <dgm:bulletEnabled/>
        </dgm:presLayoutVars>
      </dgm:prSet>
      <dgm:spPr/>
    </dgm:pt>
  </dgm:ptLst>
  <dgm:cxnLst>
    <dgm:cxn modelId="{6A202C08-6742-4FF6-8F80-D33F1A7AA6AC}" srcId="{5F9984F4-49A3-4600-B586-B224ADA77151}" destId="{1FC50C6D-DD85-41C0-98F6-BFE7EBDB0DB6}" srcOrd="0" destOrd="0" parTransId="{DFC0599C-6BFB-44E9-ABA5-DCB691A9DC51}" sibTransId="{4075A5A2-00F1-48F6-AD89-D2A0751F4DD6}"/>
    <dgm:cxn modelId="{253D621D-B962-4257-ABFA-8D597C8FE5DD}" srcId="{E3E4EB51-5215-4857-AEA7-C9418C7207AC}" destId="{CB752105-065E-48E7-880E-1354058EEEA8}" srcOrd="4" destOrd="0" parTransId="{B3E162B2-087C-4686-AB7B-5F9BCEE7F3C3}" sibTransId="{DC0D6FDD-E2DC-42D7-A1F9-CB406A71C5B7}"/>
    <dgm:cxn modelId="{4221812F-03F3-4949-905D-8962D869FF17}" srcId="{D3D9C028-FCDA-405B-BF58-A1CE45AA6864}" destId="{CE17D1A7-168C-49DB-8D65-796AF194D770}" srcOrd="0" destOrd="0" parTransId="{5CAC4309-B151-4F9F-8579-0B6F838B9823}" sibTransId="{96AE1E28-A3EC-44B3-851B-2DBB378742D9}"/>
    <dgm:cxn modelId="{55AA9C5F-9647-4691-A500-DFDAA542EFD6}" type="presOf" srcId="{E4662E10-4995-4D79-A5E8-E813C81C1A82}" destId="{2B76C576-7E5E-470D-AC36-D3D7442C3A7F}" srcOrd="0" destOrd="0" presId="urn:microsoft.com/office/officeart/2016/7/layout/VerticalSolidActionList"/>
    <dgm:cxn modelId="{38F94441-28DC-4CC6-9059-9D623C85C376}" srcId="{E3E4EB51-5215-4857-AEA7-C9418C7207AC}" destId="{F58689E5-500E-43BE-A085-719258D89DCF}" srcOrd="5" destOrd="0" parTransId="{792021BA-FA1E-47ED-9A4B-C84F7CCBE25D}" sibTransId="{8FB083A5-C2AF-4E26-8643-8F701AC560C3}"/>
    <dgm:cxn modelId="{9D2F1D6C-FEF1-40B6-A6E7-8EF725C838EC}" srcId="{E3E4EB51-5215-4857-AEA7-C9418C7207AC}" destId="{5F9984F4-49A3-4600-B586-B224ADA77151}" srcOrd="2" destOrd="0" parTransId="{EC1D789A-8F21-45BD-96DE-E277369F0200}" sibTransId="{D3EC1EC1-6423-4009-AC8C-05EE9011CFBF}"/>
    <dgm:cxn modelId="{1505C56D-D628-4A2F-A19B-C6531D0606FA}" type="presOf" srcId="{E3E4EB51-5215-4857-AEA7-C9418C7207AC}" destId="{2CC5D2A7-CEB3-496C-A1C7-7FF8E18B4C6A}" srcOrd="0" destOrd="0" presId="urn:microsoft.com/office/officeart/2016/7/layout/VerticalSolidActionList"/>
    <dgm:cxn modelId="{683BCD4D-2D06-426D-A734-A0CE7DF4420C}" srcId="{7A1230B0-7301-4D0F-9A36-85BE200EB316}" destId="{E4662E10-4995-4D79-A5E8-E813C81C1A82}" srcOrd="0" destOrd="0" parTransId="{AD71CDD5-E768-4707-88EE-04CB29A9B3A5}" sibTransId="{1C196CF7-E563-4182-977C-657E10588215}"/>
    <dgm:cxn modelId="{F7BC5C70-7FC5-45F9-80B2-8C1E5322A3C6}" type="presOf" srcId="{CE17D1A7-168C-49DB-8D65-796AF194D770}" destId="{2670A3CB-9608-4BE0-AF90-925F8487A58F}" srcOrd="0" destOrd="0" presId="urn:microsoft.com/office/officeart/2016/7/layout/VerticalSolidActionList"/>
    <dgm:cxn modelId="{6884A176-8794-46EC-BA21-F687944113CD}" type="presOf" srcId="{7A1230B0-7301-4D0F-9A36-85BE200EB316}" destId="{0E8D9B12-5D54-4626-BE9E-6517E01BF5C6}" srcOrd="0" destOrd="0" presId="urn:microsoft.com/office/officeart/2016/7/layout/VerticalSolidActionList"/>
    <dgm:cxn modelId="{E161B756-6494-40B9-82F0-A93A098FA681}" type="presOf" srcId="{CB752105-065E-48E7-880E-1354058EEEA8}" destId="{7EEA3992-D783-475D-8F91-9997A42727E6}" srcOrd="0" destOrd="0" presId="urn:microsoft.com/office/officeart/2016/7/layout/VerticalSolidActionList"/>
    <dgm:cxn modelId="{38E6587B-E571-457B-AF6C-EA1AA6E1572E}" type="presOf" srcId="{1ABFB6B5-7DA7-4BE3-8736-E25C0329A811}" destId="{847E5560-20E2-4B0E-828E-538324AB2A0D}" srcOrd="0" destOrd="0" presId="urn:microsoft.com/office/officeart/2016/7/layout/VerticalSolidActionList"/>
    <dgm:cxn modelId="{F7CA5787-9FEC-4BE5-B226-D3F84A58F2F3}" type="presOf" srcId="{B26D62CB-DED6-4533-8488-6A23A0F7F098}" destId="{76428CE3-FB80-4B9D-B749-FBDC245F703F}" srcOrd="0" destOrd="0" presId="urn:microsoft.com/office/officeart/2016/7/layout/VerticalSolidActionList"/>
    <dgm:cxn modelId="{275CAE95-7372-4DD1-93D3-71B19150B14B}" type="presOf" srcId="{2FC2197D-4233-44C1-856C-9FDD5DEF88E2}" destId="{C103EDC6-FFB4-4111-BEBD-0865C987FDA8}" srcOrd="0" destOrd="0" presId="urn:microsoft.com/office/officeart/2016/7/layout/VerticalSolidActionList"/>
    <dgm:cxn modelId="{DE7CA49B-25AC-41CA-89E7-111C156B5237}" srcId="{E3E4EB51-5215-4857-AEA7-C9418C7207AC}" destId="{D3D9C028-FCDA-405B-BF58-A1CE45AA6864}" srcOrd="3" destOrd="0" parTransId="{DAFBE615-1A87-4EEA-B558-9BF62E2F0AA2}" sibTransId="{B194C3E7-48C9-4025-9053-414EE956C43D}"/>
    <dgm:cxn modelId="{AC5FB9B4-D612-4B1F-AE4B-170494E5E34C}" type="presOf" srcId="{5F9984F4-49A3-4600-B586-B224ADA77151}" destId="{971B36ED-2039-4F78-BE35-FDD7D26E11F6}" srcOrd="0" destOrd="0" presId="urn:microsoft.com/office/officeart/2016/7/layout/VerticalSolidActionList"/>
    <dgm:cxn modelId="{BD0087C9-9B99-4DD8-AA62-385F035763E0}" type="presOf" srcId="{F58689E5-500E-43BE-A085-719258D89DCF}" destId="{88F153E4-D020-43BF-BDAD-73903F768F16}" srcOrd="0" destOrd="0" presId="urn:microsoft.com/office/officeart/2016/7/layout/VerticalSolidActionList"/>
    <dgm:cxn modelId="{8F1904CC-2346-4A59-9237-EE5F48DAD373}" srcId="{2FC2197D-4233-44C1-856C-9FDD5DEF88E2}" destId="{2FA3A0A2-C0B4-465A-BAE9-A22DE25F71CC}" srcOrd="0" destOrd="0" parTransId="{0A75ED9B-34C1-4267-B9F3-CDDE15D0A0C5}" sibTransId="{68BA8D7E-89B1-4E80-8651-E8C853440C31}"/>
    <dgm:cxn modelId="{569048DD-0EEF-4331-BA60-5AF5D39A26FC}" srcId="{E3E4EB51-5215-4857-AEA7-C9418C7207AC}" destId="{7A1230B0-7301-4D0F-9A36-85BE200EB316}" srcOrd="0" destOrd="0" parTransId="{156810D4-10CD-4F01-A444-9F0A018B7BC0}" sibTransId="{C83AE1CC-1FD6-4C64-969E-30CB0751B1B2}"/>
    <dgm:cxn modelId="{86F08EE3-11C5-498D-90D5-14D5CED60072}" srcId="{F58689E5-500E-43BE-A085-719258D89DCF}" destId="{B26D62CB-DED6-4533-8488-6A23A0F7F098}" srcOrd="0" destOrd="0" parTransId="{FA31888A-42B1-4A57-93B8-A6E4E35D25D9}" sibTransId="{35110F53-54C5-4132-AEE6-DF38D511BA87}"/>
    <dgm:cxn modelId="{3C2A87E8-ACCF-4D6A-BAEC-8032F4034B13}" type="presOf" srcId="{D3D9C028-FCDA-405B-BF58-A1CE45AA6864}" destId="{B643E2FB-8216-452F-8ACE-AE34B99AF319}" srcOrd="0" destOrd="0" presId="urn:microsoft.com/office/officeart/2016/7/layout/VerticalSolidActionList"/>
    <dgm:cxn modelId="{BB91E8EB-861C-4E28-8373-8D559C8B4356}" srcId="{CB752105-065E-48E7-880E-1354058EEEA8}" destId="{1ABFB6B5-7DA7-4BE3-8736-E25C0329A811}" srcOrd="0" destOrd="0" parTransId="{6174D4E2-35B9-4249-B089-C1612C6120AC}" sibTransId="{F1B9EB23-7C1E-4405-AFB6-A90484AF0C46}"/>
    <dgm:cxn modelId="{CC8B35F0-32F5-4EDF-9B27-A534033DEF14}" srcId="{E3E4EB51-5215-4857-AEA7-C9418C7207AC}" destId="{2FC2197D-4233-44C1-856C-9FDD5DEF88E2}" srcOrd="1" destOrd="0" parTransId="{955B3F2C-E231-4410-9A99-C2292C50EFA5}" sibTransId="{E3513B9B-F248-4D04-9AA8-FC5FA0050A1D}"/>
    <dgm:cxn modelId="{9DF444F9-49E7-4F1B-ACC5-1FEB98BC3857}" type="presOf" srcId="{1FC50C6D-DD85-41C0-98F6-BFE7EBDB0DB6}" destId="{C3716161-48AB-4479-ADE6-E7DE07B9B213}" srcOrd="0" destOrd="0" presId="urn:microsoft.com/office/officeart/2016/7/layout/VerticalSolidActionList"/>
    <dgm:cxn modelId="{B74D6EF9-153B-45CB-B21F-B79DEC315555}" type="presOf" srcId="{2FA3A0A2-C0B4-465A-BAE9-A22DE25F71CC}" destId="{54E85C0B-AA37-49A8-A2E1-2F02AC2FA305}" srcOrd="0" destOrd="0" presId="urn:microsoft.com/office/officeart/2016/7/layout/VerticalSolidActionList"/>
    <dgm:cxn modelId="{EB8F2B46-6F14-47F2-9330-6F81900D17D4}" type="presParOf" srcId="{2CC5D2A7-CEB3-496C-A1C7-7FF8E18B4C6A}" destId="{CABE9F3B-88FE-497A-A610-59664AAFEC38}" srcOrd="0" destOrd="0" presId="urn:microsoft.com/office/officeart/2016/7/layout/VerticalSolidActionList"/>
    <dgm:cxn modelId="{FCFF191A-6C71-4C4B-9BC9-87C018191701}" type="presParOf" srcId="{CABE9F3B-88FE-497A-A610-59664AAFEC38}" destId="{0E8D9B12-5D54-4626-BE9E-6517E01BF5C6}" srcOrd="0" destOrd="0" presId="urn:microsoft.com/office/officeart/2016/7/layout/VerticalSolidActionList"/>
    <dgm:cxn modelId="{16ACD0BE-7AC4-4DC5-B2C5-75D8C89D8034}" type="presParOf" srcId="{CABE9F3B-88FE-497A-A610-59664AAFEC38}" destId="{2B76C576-7E5E-470D-AC36-D3D7442C3A7F}" srcOrd="1" destOrd="0" presId="urn:microsoft.com/office/officeart/2016/7/layout/VerticalSolidActionList"/>
    <dgm:cxn modelId="{60E37318-D821-43A4-8744-DE5290786DDA}" type="presParOf" srcId="{2CC5D2A7-CEB3-496C-A1C7-7FF8E18B4C6A}" destId="{03001780-4EC0-4EC2-8820-A06ACF452DBF}" srcOrd="1" destOrd="0" presId="urn:microsoft.com/office/officeart/2016/7/layout/VerticalSolidActionList"/>
    <dgm:cxn modelId="{71C5138C-B89C-455F-9CA8-74A458429AF9}" type="presParOf" srcId="{2CC5D2A7-CEB3-496C-A1C7-7FF8E18B4C6A}" destId="{0D820D37-2558-4554-9495-8B336D4117A1}" srcOrd="2" destOrd="0" presId="urn:microsoft.com/office/officeart/2016/7/layout/VerticalSolidActionList"/>
    <dgm:cxn modelId="{8A81B54C-8145-4D69-9771-874914868ED0}" type="presParOf" srcId="{0D820D37-2558-4554-9495-8B336D4117A1}" destId="{C103EDC6-FFB4-4111-BEBD-0865C987FDA8}" srcOrd="0" destOrd="0" presId="urn:microsoft.com/office/officeart/2016/7/layout/VerticalSolidActionList"/>
    <dgm:cxn modelId="{8CA7DE7F-E025-4AC3-8F61-C700118D2594}" type="presParOf" srcId="{0D820D37-2558-4554-9495-8B336D4117A1}" destId="{54E85C0B-AA37-49A8-A2E1-2F02AC2FA305}" srcOrd="1" destOrd="0" presId="urn:microsoft.com/office/officeart/2016/7/layout/VerticalSolidActionList"/>
    <dgm:cxn modelId="{508823AE-2D5E-478C-95AB-5F62698A1742}" type="presParOf" srcId="{2CC5D2A7-CEB3-496C-A1C7-7FF8E18B4C6A}" destId="{703E8E83-A6C8-48B8-A225-34E8817E939D}" srcOrd="3" destOrd="0" presId="urn:microsoft.com/office/officeart/2016/7/layout/VerticalSolidActionList"/>
    <dgm:cxn modelId="{C67900DC-B9CB-48D8-98F0-73EAB5A67B23}" type="presParOf" srcId="{2CC5D2A7-CEB3-496C-A1C7-7FF8E18B4C6A}" destId="{5E4028D8-2245-4788-A8B8-B8D9AC0A2E6B}" srcOrd="4" destOrd="0" presId="urn:microsoft.com/office/officeart/2016/7/layout/VerticalSolidActionList"/>
    <dgm:cxn modelId="{19DCD120-DFBA-4784-9410-31EEDE04F875}" type="presParOf" srcId="{5E4028D8-2245-4788-A8B8-B8D9AC0A2E6B}" destId="{971B36ED-2039-4F78-BE35-FDD7D26E11F6}" srcOrd="0" destOrd="0" presId="urn:microsoft.com/office/officeart/2016/7/layout/VerticalSolidActionList"/>
    <dgm:cxn modelId="{6D211C36-078A-4D9D-871B-834107606BA7}" type="presParOf" srcId="{5E4028D8-2245-4788-A8B8-B8D9AC0A2E6B}" destId="{C3716161-48AB-4479-ADE6-E7DE07B9B213}" srcOrd="1" destOrd="0" presId="urn:microsoft.com/office/officeart/2016/7/layout/VerticalSolidActionList"/>
    <dgm:cxn modelId="{047EF561-2B8C-4673-BA8F-8E291821575D}" type="presParOf" srcId="{2CC5D2A7-CEB3-496C-A1C7-7FF8E18B4C6A}" destId="{CC1ED0E1-FA8F-4296-8E2C-E7E5DEAEEA39}" srcOrd="5" destOrd="0" presId="urn:microsoft.com/office/officeart/2016/7/layout/VerticalSolidActionList"/>
    <dgm:cxn modelId="{6527D002-1F83-4D8C-A139-B5CF06075C7E}" type="presParOf" srcId="{2CC5D2A7-CEB3-496C-A1C7-7FF8E18B4C6A}" destId="{D107BF02-A5CF-4C57-87BD-D9C69F11D560}" srcOrd="6" destOrd="0" presId="urn:microsoft.com/office/officeart/2016/7/layout/VerticalSolidActionList"/>
    <dgm:cxn modelId="{795A1DD6-F3E7-4EE7-8924-AFE8BE5AAA9E}" type="presParOf" srcId="{D107BF02-A5CF-4C57-87BD-D9C69F11D560}" destId="{B643E2FB-8216-452F-8ACE-AE34B99AF319}" srcOrd="0" destOrd="0" presId="urn:microsoft.com/office/officeart/2016/7/layout/VerticalSolidActionList"/>
    <dgm:cxn modelId="{9A1B386D-1654-4167-866C-68D65B97B895}" type="presParOf" srcId="{D107BF02-A5CF-4C57-87BD-D9C69F11D560}" destId="{2670A3CB-9608-4BE0-AF90-925F8487A58F}" srcOrd="1" destOrd="0" presId="urn:microsoft.com/office/officeart/2016/7/layout/VerticalSolidActionList"/>
    <dgm:cxn modelId="{23ADDA17-5181-45A1-BF3A-CC9EB4B22AF6}" type="presParOf" srcId="{2CC5D2A7-CEB3-496C-A1C7-7FF8E18B4C6A}" destId="{F49E1E15-266F-43E2-AAEF-A3A632E76361}" srcOrd="7" destOrd="0" presId="urn:microsoft.com/office/officeart/2016/7/layout/VerticalSolidActionList"/>
    <dgm:cxn modelId="{6C6C2103-4959-40B3-A3CA-0793EF62D412}" type="presParOf" srcId="{2CC5D2A7-CEB3-496C-A1C7-7FF8E18B4C6A}" destId="{50D8860C-F416-4715-A019-1761F6CC32B3}" srcOrd="8" destOrd="0" presId="urn:microsoft.com/office/officeart/2016/7/layout/VerticalSolidActionList"/>
    <dgm:cxn modelId="{C2798BC0-B1E1-4FBB-9013-D1E0D4AF4132}" type="presParOf" srcId="{50D8860C-F416-4715-A019-1761F6CC32B3}" destId="{7EEA3992-D783-475D-8F91-9997A42727E6}" srcOrd="0" destOrd="0" presId="urn:microsoft.com/office/officeart/2016/7/layout/VerticalSolidActionList"/>
    <dgm:cxn modelId="{4167A1CC-42A3-4BF0-94B4-E59CED2ED1AA}" type="presParOf" srcId="{50D8860C-F416-4715-A019-1761F6CC32B3}" destId="{847E5560-20E2-4B0E-828E-538324AB2A0D}" srcOrd="1" destOrd="0" presId="urn:microsoft.com/office/officeart/2016/7/layout/VerticalSolidActionList"/>
    <dgm:cxn modelId="{3AA1B022-8EFD-49B1-A7CC-A88AC3391E91}" type="presParOf" srcId="{2CC5D2A7-CEB3-496C-A1C7-7FF8E18B4C6A}" destId="{B3377BC8-5A1D-4627-BCBC-0A48D59EA4CD}" srcOrd="9" destOrd="0" presId="urn:microsoft.com/office/officeart/2016/7/layout/VerticalSolidActionList"/>
    <dgm:cxn modelId="{4C0E9CCE-886A-493E-A69B-311AF071687E}" type="presParOf" srcId="{2CC5D2A7-CEB3-496C-A1C7-7FF8E18B4C6A}" destId="{6E7EC20F-D852-4B0E-9663-335C42163327}" srcOrd="10" destOrd="0" presId="urn:microsoft.com/office/officeart/2016/7/layout/VerticalSolidActionList"/>
    <dgm:cxn modelId="{0E38B1FB-2CBB-46D1-A7CB-E2CBD7B31BD8}" type="presParOf" srcId="{6E7EC20F-D852-4B0E-9663-335C42163327}" destId="{88F153E4-D020-43BF-BDAD-73903F768F16}" srcOrd="0" destOrd="0" presId="urn:microsoft.com/office/officeart/2016/7/layout/VerticalSolidActionList"/>
    <dgm:cxn modelId="{5610095E-1691-4A47-9E06-A09DFB1C48CF}" type="presParOf" srcId="{6E7EC20F-D852-4B0E-9663-335C42163327}" destId="{76428CE3-FB80-4B9D-B749-FBDC245F703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083147-D457-4681-A23F-2156438C2BAD}" type="doc">
      <dgm:prSet loTypeId="urn:microsoft.com/office/officeart/2018/5/layout/IconLeaf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163F069B-4525-4AC5-8EBF-0B69D1EA65CA}">
      <dgm:prSet/>
      <dgm:spPr/>
      <dgm:t>
        <a:bodyPr/>
        <a:lstStyle/>
        <a:p>
          <a:pPr>
            <a:defRPr cap="all"/>
          </a:pPr>
          <a:r>
            <a:rPr lang="en-US"/>
            <a:t>Image Padding</a:t>
          </a:r>
        </a:p>
      </dgm:t>
    </dgm:pt>
    <dgm:pt modelId="{B0932B38-94FC-445E-AB05-0658CC29D14A}" type="parTrans" cxnId="{B2E1557D-1106-4B22-B97E-9F31B3796EF3}">
      <dgm:prSet/>
      <dgm:spPr/>
      <dgm:t>
        <a:bodyPr/>
        <a:lstStyle/>
        <a:p>
          <a:endParaRPr lang="en-US"/>
        </a:p>
      </dgm:t>
    </dgm:pt>
    <dgm:pt modelId="{D6BA5A67-5BC5-48D8-A864-030F2F29AA25}" type="sibTrans" cxnId="{B2E1557D-1106-4B22-B97E-9F31B3796EF3}">
      <dgm:prSet/>
      <dgm:spPr/>
      <dgm:t>
        <a:bodyPr/>
        <a:lstStyle/>
        <a:p>
          <a:endParaRPr lang="en-US"/>
        </a:p>
      </dgm:t>
    </dgm:pt>
    <dgm:pt modelId="{BBF389E6-D147-4DB2-A27E-A519CFEE0E32}">
      <dgm:prSet/>
      <dgm:spPr/>
      <dgm:t>
        <a:bodyPr/>
        <a:lstStyle/>
        <a:p>
          <a:pPr>
            <a:defRPr cap="all"/>
          </a:pPr>
          <a:r>
            <a:rPr lang="en-US"/>
            <a:t>Additional metrics</a:t>
          </a:r>
        </a:p>
      </dgm:t>
    </dgm:pt>
    <dgm:pt modelId="{ADC612C4-46CC-48BB-925B-77C942E52CE4}" type="parTrans" cxnId="{F1BDC62E-E0AF-437F-A004-2DEBF8BFF9CC}">
      <dgm:prSet/>
      <dgm:spPr/>
      <dgm:t>
        <a:bodyPr/>
        <a:lstStyle/>
        <a:p>
          <a:endParaRPr lang="en-US"/>
        </a:p>
      </dgm:t>
    </dgm:pt>
    <dgm:pt modelId="{D2797F33-7091-4C7F-8330-A47E19A6D129}" type="sibTrans" cxnId="{F1BDC62E-E0AF-437F-A004-2DEBF8BFF9CC}">
      <dgm:prSet/>
      <dgm:spPr/>
      <dgm:t>
        <a:bodyPr/>
        <a:lstStyle/>
        <a:p>
          <a:endParaRPr lang="en-US"/>
        </a:p>
      </dgm:t>
    </dgm:pt>
    <dgm:pt modelId="{D73309A5-025A-476D-AABE-C1C0327B1243}">
      <dgm:prSet/>
      <dgm:spPr/>
      <dgm:t>
        <a:bodyPr/>
        <a:lstStyle/>
        <a:p>
          <a:pPr>
            <a:defRPr cap="all"/>
          </a:pPr>
          <a:r>
            <a:rPr lang="en-US" dirty="0"/>
            <a:t>Neural Networks</a:t>
          </a:r>
        </a:p>
      </dgm:t>
    </dgm:pt>
    <dgm:pt modelId="{CA93D2E0-C87B-4FDB-AE56-A27FE080039A}" type="parTrans" cxnId="{65E02A00-CEEF-414B-AD84-98C8612D16DD}">
      <dgm:prSet/>
      <dgm:spPr/>
      <dgm:t>
        <a:bodyPr/>
        <a:lstStyle/>
        <a:p>
          <a:endParaRPr lang="en-US"/>
        </a:p>
      </dgm:t>
    </dgm:pt>
    <dgm:pt modelId="{6C278E9D-662C-4080-8778-AB92B17920E9}" type="sibTrans" cxnId="{65E02A00-CEEF-414B-AD84-98C8612D16DD}">
      <dgm:prSet/>
      <dgm:spPr/>
      <dgm:t>
        <a:bodyPr/>
        <a:lstStyle/>
        <a:p>
          <a:endParaRPr lang="en-US"/>
        </a:p>
      </dgm:t>
    </dgm:pt>
    <dgm:pt modelId="{63261D16-2BB2-4700-A353-3C0AD3D9C82D}">
      <dgm:prSet/>
      <dgm:spPr/>
      <dgm:t>
        <a:bodyPr/>
        <a:lstStyle/>
        <a:p>
          <a:pPr>
            <a:defRPr cap="all"/>
          </a:pPr>
          <a:r>
            <a:rPr lang="en-US"/>
            <a:t>Contour Images</a:t>
          </a:r>
        </a:p>
      </dgm:t>
    </dgm:pt>
    <dgm:pt modelId="{FFB9CC17-9DBA-4686-B973-2475CB745246}" type="parTrans" cxnId="{FF5A8FC4-F141-47CE-B651-B54032B1DF03}">
      <dgm:prSet/>
      <dgm:spPr/>
      <dgm:t>
        <a:bodyPr/>
        <a:lstStyle/>
        <a:p>
          <a:endParaRPr lang="en-US"/>
        </a:p>
      </dgm:t>
    </dgm:pt>
    <dgm:pt modelId="{C68BE59D-4127-4836-BF86-0CF1575C3F5A}" type="sibTrans" cxnId="{FF5A8FC4-F141-47CE-B651-B54032B1DF03}">
      <dgm:prSet/>
      <dgm:spPr/>
      <dgm:t>
        <a:bodyPr/>
        <a:lstStyle/>
        <a:p>
          <a:endParaRPr lang="en-US"/>
        </a:p>
      </dgm:t>
    </dgm:pt>
    <dgm:pt modelId="{9B4E477D-937B-4BD7-8A90-3FE03E551315}">
      <dgm:prSet/>
      <dgm:spPr/>
      <dgm:t>
        <a:bodyPr/>
        <a:lstStyle/>
        <a:p>
          <a:pPr>
            <a:defRPr cap="all"/>
          </a:pPr>
          <a:r>
            <a:rPr lang="en-US"/>
            <a:t>Transfer learning</a:t>
          </a:r>
        </a:p>
      </dgm:t>
    </dgm:pt>
    <dgm:pt modelId="{D54AE41C-A6B0-4E24-B43A-85EBE0392A2D}" type="parTrans" cxnId="{72E25337-B9AC-4B59-8B84-90257A4F4A5B}">
      <dgm:prSet/>
      <dgm:spPr/>
      <dgm:t>
        <a:bodyPr/>
        <a:lstStyle/>
        <a:p>
          <a:endParaRPr lang="en-US"/>
        </a:p>
      </dgm:t>
    </dgm:pt>
    <dgm:pt modelId="{45CAAC24-CEC8-477B-BEE0-D4DEF10A8607}" type="sibTrans" cxnId="{72E25337-B9AC-4B59-8B84-90257A4F4A5B}">
      <dgm:prSet/>
      <dgm:spPr/>
      <dgm:t>
        <a:bodyPr/>
        <a:lstStyle/>
        <a:p>
          <a:endParaRPr lang="en-US"/>
        </a:p>
      </dgm:t>
    </dgm:pt>
    <dgm:pt modelId="{5DB90D89-E0BC-413E-9F20-9A6F0FB5A0E5}" type="pres">
      <dgm:prSet presAssocID="{73083147-D457-4681-A23F-2156438C2BAD}" presName="root" presStyleCnt="0">
        <dgm:presLayoutVars>
          <dgm:dir/>
          <dgm:resizeHandles val="exact"/>
        </dgm:presLayoutVars>
      </dgm:prSet>
      <dgm:spPr/>
    </dgm:pt>
    <dgm:pt modelId="{4E61419F-2C83-4DA9-BCA4-07DDCBF327D1}" type="pres">
      <dgm:prSet presAssocID="{163F069B-4525-4AC5-8EBF-0B69D1EA65CA}" presName="compNode" presStyleCnt="0"/>
      <dgm:spPr/>
    </dgm:pt>
    <dgm:pt modelId="{DC64308A-6A31-44AE-B85B-8B345322FC0F}" type="pres">
      <dgm:prSet presAssocID="{163F069B-4525-4AC5-8EBF-0B69D1EA65CA}" presName="iconBgRect" presStyleLbl="bgShp" presStyleIdx="0" presStyleCnt="5"/>
      <dgm:spPr>
        <a:prstGeom prst="round2DiagRect">
          <a:avLst>
            <a:gd name="adj1" fmla="val 29727"/>
            <a:gd name="adj2" fmla="val 0"/>
          </a:avLst>
        </a:prstGeom>
      </dgm:spPr>
    </dgm:pt>
    <dgm:pt modelId="{BAB504CD-8F07-40B4-A38F-B49615A2F04A}" type="pres">
      <dgm:prSet presAssocID="{163F069B-4525-4AC5-8EBF-0B69D1EA65C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20B44B25-AAD1-4B0F-B568-802DF3391049}" type="pres">
      <dgm:prSet presAssocID="{163F069B-4525-4AC5-8EBF-0B69D1EA65CA}" presName="spaceRect" presStyleCnt="0"/>
      <dgm:spPr/>
    </dgm:pt>
    <dgm:pt modelId="{542DAB0F-402F-4126-BD2C-5102B55670A0}" type="pres">
      <dgm:prSet presAssocID="{163F069B-4525-4AC5-8EBF-0B69D1EA65CA}" presName="textRect" presStyleLbl="revTx" presStyleIdx="0" presStyleCnt="5">
        <dgm:presLayoutVars>
          <dgm:chMax val="1"/>
          <dgm:chPref val="1"/>
        </dgm:presLayoutVars>
      </dgm:prSet>
      <dgm:spPr/>
    </dgm:pt>
    <dgm:pt modelId="{F4AA4F25-AEF7-40D5-BC3D-196A81A3475C}" type="pres">
      <dgm:prSet presAssocID="{D6BA5A67-5BC5-48D8-A864-030F2F29AA25}" presName="sibTrans" presStyleCnt="0"/>
      <dgm:spPr/>
    </dgm:pt>
    <dgm:pt modelId="{A9E1CD01-591C-49B2-BDB0-A917049364AB}" type="pres">
      <dgm:prSet presAssocID="{BBF389E6-D147-4DB2-A27E-A519CFEE0E32}" presName="compNode" presStyleCnt="0"/>
      <dgm:spPr/>
    </dgm:pt>
    <dgm:pt modelId="{5B7271F4-0221-4152-B2E0-069F15C97542}" type="pres">
      <dgm:prSet presAssocID="{BBF389E6-D147-4DB2-A27E-A519CFEE0E32}" presName="iconBgRect" presStyleLbl="bgShp" presStyleIdx="1" presStyleCnt="5"/>
      <dgm:spPr>
        <a:prstGeom prst="round2DiagRect">
          <a:avLst>
            <a:gd name="adj1" fmla="val 29727"/>
            <a:gd name="adj2" fmla="val 0"/>
          </a:avLst>
        </a:prstGeom>
      </dgm:spPr>
    </dgm:pt>
    <dgm:pt modelId="{B69DC32D-E085-4B60-B0A7-539786462860}" type="pres">
      <dgm:prSet presAssocID="{BBF389E6-D147-4DB2-A27E-A519CFEE0E3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C075AE6A-4E90-4D7F-8368-B01F13AF82B4}" type="pres">
      <dgm:prSet presAssocID="{BBF389E6-D147-4DB2-A27E-A519CFEE0E32}" presName="spaceRect" presStyleCnt="0"/>
      <dgm:spPr/>
    </dgm:pt>
    <dgm:pt modelId="{6761873F-2889-4B94-BAF9-FDAA73BCCD9F}" type="pres">
      <dgm:prSet presAssocID="{BBF389E6-D147-4DB2-A27E-A519CFEE0E32}" presName="textRect" presStyleLbl="revTx" presStyleIdx="1" presStyleCnt="5">
        <dgm:presLayoutVars>
          <dgm:chMax val="1"/>
          <dgm:chPref val="1"/>
        </dgm:presLayoutVars>
      </dgm:prSet>
      <dgm:spPr/>
    </dgm:pt>
    <dgm:pt modelId="{B1D2FDC8-0507-440E-B8E0-EE1BD9AFA630}" type="pres">
      <dgm:prSet presAssocID="{D2797F33-7091-4C7F-8330-A47E19A6D129}" presName="sibTrans" presStyleCnt="0"/>
      <dgm:spPr/>
    </dgm:pt>
    <dgm:pt modelId="{FFA8C487-933E-452E-9FE4-08F9C40901FC}" type="pres">
      <dgm:prSet presAssocID="{D73309A5-025A-476D-AABE-C1C0327B1243}" presName="compNode" presStyleCnt="0"/>
      <dgm:spPr/>
    </dgm:pt>
    <dgm:pt modelId="{D5576F62-62AD-45D9-9B87-6CC9CE30F4E0}" type="pres">
      <dgm:prSet presAssocID="{D73309A5-025A-476D-AABE-C1C0327B1243}" presName="iconBgRect" presStyleLbl="bgShp" presStyleIdx="2" presStyleCnt="5"/>
      <dgm:spPr>
        <a:prstGeom prst="round2DiagRect">
          <a:avLst>
            <a:gd name="adj1" fmla="val 29727"/>
            <a:gd name="adj2" fmla="val 0"/>
          </a:avLst>
        </a:prstGeom>
      </dgm:spPr>
    </dgm:pt>
    <dgm:pt modelId="{089DF44C-2B54-4DBD-AB74-417582CF81D1}" type="pres">
      <dgm:prSet presAssocID="{D73309A5-025A-476D-AABE-C1C0327B12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rain with solid fill"/>
        </a:ext>
      </dgm:extLst>
    </dgm:pt>
    <dgm:pt modelId="{BF59D917-D013-4D66-B465-96DE291FEB3F}" type="pres">
      <dgm:prSet presAssocID="{D73309A5-025A-476D-AABE-C1C0327B1243}" presName="spaceRect" presStyleCnt="0"/>
      <dgm:spPr/>
    </dgm:pt>
    <dgm:pt modelId="{69F33355-B6BB-4C44-BE23-383049B11C17}" type="pres">
      <dgm:prSet presAssocID="{D73309A5-025A-476D-AABE-C1C0327B1243}" presName="textRect" presStyleLbl="revTx" presStyleIdx="2" presStyleCnt="5">
        <dgm:presLayoutVars>
          <dgm:chMax val="1"/>
          <dgm:chPref val="1"/>
        </dgm:presLayoutVars>
      </dgm:prSet>
      <dgm:spPr/>
    </dgm:pt>
    <dgm:pt modelId="{F23B3B54-0D75-4518-9768-CB2F3EAB798B}" type="pres">
      <dgm:prSet presAssocID="{6C278E9D-662C-4080-8778-AB92B17920E9}" presName="sibTrans" presStyleCnt="0"/>
      <dgm:spPr/>
    </dgm:pt>
    <dgm:pt modelId="{2B42B7F4-8AA0-458F-AE73-5902427B2C8A}" type="pres">
      <dgm:prSet presAssocID="{63261D16-2BB2-4700-A353-3C0AD3D9C82D}" presName="compNode" presStyleCnt="0"/>
      <dgm:spPr/>
    </dgm:pt>
    <dgm:pt modelId="{6A9638DD-BE58-4F18-984B-CB43EC7AF1E7}" type="pres">
      <dgm:prSet presAssocID="{63261D16-2BB2-4700-A353-3C0AD3D9C82D}" presName="iconBgRect" presStyleLbl="bgShp" presStyleIdx="3" presStyleCnt="5"/>
      <dgm:spPr>
        <a:prstGeom prst="round2DiagRect">
          <a:avLst>
            <a:gd name="adj1" fmla="val 29727"/>
            <a:gd name="adj2" fmla="val 0"/>
          </a:avLst>
        </a:prstGeom>
      </dgm:spPr>
    </dgm:pt>
    <dgm:pt modelId="{70693C8D-73D3-4013-8753-B4B80DCC1D49}" type="pres">
      <dgm:prSet presAssocID="{63261D16-2BB2-4700-A353-3C0AD3D9C82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sic Shapes outline"/>
        </a:ext>
      </dgm:extLst>
    </dgm:pt>
    <dgm:pt modelId="{70F29954-A4BB-40F4-9BCD-9EC731599375}" type="pres">
      <dgm:prSet presAssocID="{63261D16-2BB2-4700-A353-3C0AD3D9C82D}" presName="spaceRect" presStyleCnt="0"/>
      <dgm:spPr/>
    </dgm:pt>
    <dgm:pt modelId="{3C399BBA-117F-4DD7-A71B-3ABE86EE2217}" type="pres">
      <dgm:prSet presAssocID="{63261D16-2BB2-4700-A353-3C0AD3D9C82D}" presName="textRect" presStyleLbl="revTx" presStyleIdx="3" presStyleCnt="5">
        <dgm:presLayoutVars>
          <dgm:chMax val="1"/>
          <dgm:chPref val="1"/>
        </dgm:presLayoutVars>
      </dgm:prSet>
      <dgm:spPr/>
    </dgm:pt>
    <dgm:pt modelId="{888F030B-E6A3-4A4A-832E-6364B2F1E682}" type="pres">
      <dgm:prSet presAssocID="{C68BE59D-4127-4836-BF86-0CF1575C3F5A}" presName="sibTrans" presStyleCnt="0"/>
      <dgm:spPr/>
    </dgm:pt>
    <dgm:pt modelId="{3C1F75ED-CD87-4343-A515-3FDC2C00B3E3}" type="pres">
      <dgm:prSet presAssocID="{9B4E477D-937B-4BD7-8A90-3FE03E551315}" presName="compNode" presStyleCnt="0"/>
      <dgm:spPr/>
    </dgm:pt>
    <dgm:pt modelId="{179D6BA9-5C17-4C5D-86CC-B89975BCDAF4}" type="pres">
      <dgm:prSet presAssocID="{9B4E477D-937B-4BD7-8A90-3FE03E551315}" presName="iconBgRect" presStyleLbl="bgShp" presStyleIdx="4" presStyleCnt="5"/>
      <dgm:spPr>
        <a:prstGeom prst="round2DiagRect">
          <a:avLst>
            <a:gd name="adj1" fmla="val 29727"/>
            <a:gd name="adj2" fmla="val 0"/>
          </a:avLst>
        </a:prstGeom>
      </dgm:spPr>
    </dgm:pt>
    <dgm:pt modelId="{25F37CD0-13D6-4C2E-86E9-43A2D0D902F5}" type="pres">
      <dgm:prSet presAssocID="{9B4E477D-937B-4BD7-8A90-3FE03E55131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cher"/>
        </a:ext>
      </dgm:extLst>
    </dgm:pt>
    <dgm:pt modelId="{C17D2FFA-124C-4BDE-84BC-FCAF3DDC00F7}" type="pres">
      <dgm:prSet presAssocID="{9B4E477D-937B-4BD7-8A90-3FE03E551315}" presName="spaceRect" presStyleCnt="0"/>
      <dgm:spPr/>
    </dgm:pt>
    <dgm:pt modelId="{9198573B-DDD4-46D5-A6B9-9119D2A6FCA2}" type="pres">
      <dgm:prSet presAssocID="{9B4E477D-937B-4BD7-8A90-3FE03E551315}" presName="textRect" presStyleLbl="revTx" presStyleIdx="4" presStyleCnt="5">
        <dgm:presLayoutVars>
          <dgm:chMax val="1"/>
          <dgm:chPref val="1"/>
        </dgm:presLayoutVars>
      </dgm:prSet>
      <dgm:spPr/>
    </dgm:pt>
  </dgm:ptLst>
  <dgm:cxnLst>
    <dgm:cxn modelId="{65E02A00-CEEF-414B-AD84-98C8612D16DD}" srcId="{73083147-D457-4681-A23F-2156438C2BAD}" destId="{D73309A5-025A-476D-AABE-C1C0327B1243}" srcOrd="2" destOrd="0" parTransId="{CA93D2E0-C87B-4FDB-AE56-A27FE080039A}" sibTransId="{6C278E9D-662C-4080-8778-AB92B17920E9}"/>
    <dgm:cxn modelId="{42E03815-E0CC-4759-B764-112C2D06118D}" type="presOf" srcId="{63261D16-2BB2-4700-A353-3C0AD3D9C82D}" destId="{3C399BBA-117F-4DD7-A71B-3ABE86EE2217}" srcOrd="0" destOrd="0" presId="urn:microsoft.com/office/officeart/2018/5/layout/IconLeafLabelList"/>
    <dgm:cxn modelId="{F1BDC62E-E0AF-437F-A004-2DEBF8BFF9CC}" srcId="{73083147-D457-4681-A23F-2156438C2BAD}" destId="{BBF389E6-D147-4DB2-A27E-A519CFEE0E32}" srcOrd="1" destOrd="0" parTransId="{ADC612C4-46CC-48BB-925B-77C942E52CE4}" sibTransId="{D2797F33-7091-4C7F-8330-A47E19A6D129}"/>
    <dgm:cxn modelId="{FE800E35-1A1D-4859-B005-5A183EF36946}" type="presOf" srcId="{9B4E477D-937B-4BD7-8A90-3FE03E551315}" destId="{9198573B-DDD4-46D5-A6B9-9119D2A6FCA2}" srcOrd="0" destOrd="0" presId="urn:microsoft.com/office/officeart/2018/5/layout/IconLeafLabelList"/>
    <dgm:cxn modelId="{72E25337-B9AC-4B59-8B84-90257A4F4A5B}" srcId="{73083147-D457-4681-A23F-2156438C2BAD}" destId="{9B4E477D-937B-4BD7-8A90-3FE03E551315}" srcOrd="4" destOrd="0" parTransId="{D54AE41C-A6B0-4E24-B43A-85EBE0392A2D}" sibTransId="{45CAAC24-CEC8-477B-BEE0-D4DEF10A8607}"/>
    <dgm:cxn modelId="{B2E1557D-1106-4B22-B97E-9F31B3796EF3}" srcId="{73083147-D457-4681-A23F-2156438C2BAD}" destId="{163F069B-4525-4AC5-8EBF-0B69D1EA65CA}" srcOrd="0" destOrd="0" parTransId="{B0932B38-94FC-445E-AB05-0658CC29D14A}" sibTransId="{D6BA5A67-5BC5-48D8-A864-030F2F29AA25}"/>
    <dgm:cxn modelId="{3CA908B4-39D8-4CBE-B5BA-F262BCD541EC}" type="presOf" srcId="{D73309A5-025A-476D-AABE-C1C0327B1243}" destId="{69F33355-B6BB-4C44-BE23-383049B11C17}" srcOrd="0" destOrd="0" presId="urn:microsoft.com/office/officeart/2018/5/layout/IconLeafLabelList"/>
    <dgm:cxn modelId="{797F17B6-2EC4-4C58-BC75-D0779A06A83D}" type="presOf" srcId="{163F069B-4525-4AC5-8EBF-0B69D1EA65CA}" destId="{542DAB0F-402F-4126-BD2C-5102B55670A0}" srcOrd="0" destOrd="0" presId="urn:microsoft.com/office/officeart/2018/5/layout/IconLeafLabelList"/>
    <dgm:cxn modelId="{AC49BBBE-C803-4A2F-9304-985E938272F7}" type="presOf" srcId="{BBF389E6-D147-4DB2-A27E-A519CFEE0E32}" destId="{6761873F-2889-4B94-BAF9-FDAA73BCCD9F}" srcOrd="0" destOrd="0" presId="urn:microsoft.com/office/officeart/2018/5/layout/IconLeafLabelList"/>
    <dgm:cxn modelId="{FF5A8FC4-F141-47CE-B651-B54032B1DF03}" srcId="{73083147-D457-4681-A23F-2156438C2BAD}" destId="{63261D16-2BB2-4700-A353-3C0AD3D9C82D}" srcOrd="3" destOrd="0" parTransId="{FFB9CC17-9DBA-4686-B973-2475CB745246}" sibTransId="{C68BE59D-4127-4836-BF86-0CF1575C3F5A}"/>
    <dgm:cxn modelId="{544B6AEC-B721-4707-8569-0FA975B52198}" type="presOf" srcId="{73083147-D457-4681-A23F-2156438C2BAD}" destId="{5DB90D89-E0BC-413E-9F20-9A6F0FB5A0E5}" srcOrd="0" destOrd="0" presId="urn:microsoft.com/office/officeart/2018/5/layout/IconLeafLabelList"/>
    <dgm:cxn modelId="{8E63DF1D-7EC0-478D-82A7-32854F9B1A93}" type="presParOf" srcId="{5DB90D89-E0BC-413E-9F20-9A6F0FB5A0E5}" destId="{4E61419F-2C83-4DA9-BCA4-07DDCBF327D1}" srcOrd="0" destOrd="0" presId="urn:microsoft.com/office/officeart/2018/5/layout/IconLeafLabelList"/>
    <dgm:cxn modelId="{00FF0B23-D981-4E82-8171-6BAC867BAB64}" type="presParOf" srcId="{4E61419F-2C83-4DA9-BCA4-07DDCBF327D1}" destId="{DC64308A-6A31-44AE-B85B-8B345322FC0F}" srcOrd="0" destOrd="0" presId="urn:microsoft.com/office/officeart/2018/5/layout/IconLeafLabelList"/>
    <dgm:cxn modelId="{EF733D59-57F3-4942-897B-094FB32EECBB}" type="presParOf" srcId="{4E61419F-2C83-4DA9-BCA4-07DDCBF327D1}" destId="{BAB504CD-8F07-40B4-A38F-B49615A2F04A}" srcOrd="1" destOrd="0" presId="urn:microsoft.com/office/officeart/2018/5/layout/IconLeafLabelList"/>
    <dgm:cxn modelId="{D6C010B8-F8A3-43B0-B85B-238C75915112}" type="presParOf" srcId="{4E61419F-2C83-4DA9-BCA4-07DDCBF327D1}" destId="{20B44B25-AAD1-4B0F-B568-802DF3391049}" srcOrd="2" destOrd="0" presId="urn:microsoft.com/office/officeart/2018/5/layout/IconLeafLabelList"/>
    <dgm:cxn modelId="{6C97BC15-6749-4373-A4DC-AF8A5E8680B8}" type="presParOf" srcId="{4E61419F-2C83-4DA9-BCA4-07DDCBF327D1}" destId="{542DAB0F-402F-4126-BD2C-5102B55670A0}" srcOrd="3" destOrd="0" presId="urn:microsoft.com/office/officeart/2018/5/layout/IconLeafLabelList"/>
    <dgm:cxn modelId="{51B3D1FF-ACAF-4A11-9341-3C6E1447ED23}" type="presParOf" srcId="{5DB90D89-E0BC-413E-9F20-9A6F0FB5A0E5}" destId="{F4AA4F25-AEF7-40D5-BC3D-196A81A3475C}" srcOrd="1" destOrd="0" presId="urn:microsoft.com/office/officeart/2018/5/layout/IconLeafLabelList"/>
    <dgm:cxn modelId="{6C530734-FF2D-405E-9A91-4F27C3D493AA}" type="presParOf" srcId="{5DB90D89-E0BC-413E-9F20-9A6F0FB5A0E5}" destId="{A9E1CD01-591C-49B2-BDB0-A917049364AB}" srcOrd="2" destOrd="0" presId="urn:microsoft.com/office/officeart/2018/5/layout/IconLeafLabelList"/>
    <dgm:cxn modelId="{48A6AA42-438F-4FCE-A8E0-A5EC18DDFED4}" type="presParOf" srcId="{A9E1CD01-591C-49B2-BDB0-A917049364AB}" destId="{5B7271F4-0221-4152-B2E0-069F15C97542}" srcOrd="0" destOrd="0" presId="urn:microsoft.com/office/officeart/2018/5/layout/IconLeafLabelList"/>
    <dgm:cxn modelId="{B5946374-7BA1-4A8F-A692-FB446A279F08}" type="presParOf" srcId="{A9E1CD01-591C-49B2-BDB0-A917049364AB}" destId="{B69DC32D-E085-4B60-B0A7-539786462860}" srcOrd="1" destOrd="0" presId="urn:microsoft.com/office/officeart/2018/5/layout/IconLeafLabelList"/>
    <dgm:cxn modelId="{E0A0C3BC-005D-46F5-A620-AEE9499DFD29}" type="presParOf" srcId="{A9E1CD01-591C-49B2-BDB0-A917049364AB}" destId="{C075AE6A-4E90-4D7F-8368-B01F13AF82B4}" srcOrd="2" destOrd="0" presId="urn:microsoft.com/office/officeart/2018/5/layout/IconLeafLabelList"/>
    <dgm:cxn modelId="{048882C2-D1F6-4EBC-ACF5-46727FD5490B}" type="presParOf" srcId="{A9E1CD01-591C-49B2-BDB0-A917049364AB}" destId="{6761873F-2889-4B94-BAF9-FDAA73BCCD9F}" srcOrd="3" destOrd="0" presId="urn:microsoft.com/office/officeart/2018/5/layout/IconLeafLabelList"/>
    <dgm:cxn modelId="{1B0929EC-A310-4431-ADA6-882E025C6490}" type="presParOf" srcId="{5DB90D89-E0BC-413E-9F20-9A6F0FB5A0E5}" destId="{B1D2FDC8-0507-440E-B8E0-EE1BD9AFA630}" srcOrd="3" destOrd="0" presId="urn:microsoft.com/office/officeart/2018/5/layout/IconLeafLabelList"/>
    <dgm:cxn modelId="{61B30B31-7ED7-4DAF-9D42-2C3E9BD70143}" type="presParOf" srcId="{5DB90D89-E0BC-413E-9F20-9A6F0FB5A0E5}" destId="{FFA8C487-933E-452E-9FE4-08F9C40901FC}" srcOrd="4" destOrd="0" presId="urn:microsoft.com/office/officeart/2018/5/layout/IconLeafLabelList"/>
    <dgm:cxn modelId="{8E344272-6B72-410B-A177-4BF0108BAC81}" type="presParOf" srcId="{FFA8C487-933E-452E-9FE4-08F9C40901FC}" destId="{D5576F62-62AD-45D9-9B87-6CC9CE30F4E0}" srcOrd="0" destOrd="0" presId="urn:microsoft.com/office/officeart/2018/5/layout/IconLeafLabelList"/>
    <dgm:cxn modelId="{02110755-439A-44B8-8069-0C68BCD2CE62}" type="presParOf" srcId="{FFA8C487-933E-452E-9FE4-08F9C40901FC}" destId="{089DF44C-2B54-4DBD-AB74-417582CF81D1}" srcOrd="1" destOrd="0" presId="urn:microsoft.com/office/officeart/2018/5/layout/IconLeafLabelList"/>
    <dgm:cxn modelId="{40B7361F-D33B-4E9A-9F83-6077262892C7}" type="presParOf" srcId="{FFA8C487-933E-452E-9FE4-08F9C40901FC}" destId="{BF59D917-D013-4D66-B465-96DE291FEB3F}" srcOrd="2" destOrd="0" presId="urn:microsoft.com/office/officeart/2018/5/layout/IconLeafLabelList"/>
    <dgm:cxn modelId="{E4527A93-DA00-4F62-84AE-A6EEFE2C0DB2}" type="presParOf" srcId="{FFA8C487-933E-452E-9FE4-08F9C40901FC}" destId="{69F33355-B6BB-4C44-BE23-383049B11C17}" srcOrd="3" destOrd="0" presId="urn:microsoft.com/office/officeart/2018/5/layout/IconLeafLabelList"/>
    <dgm:cxn modelId="{C467B7AB-89B7-4EBB-A08C-2B265A69185E}" type="presParOf" srcId="{5DB90D89-E0BC-413E-9F20-9A6F0FB5A0E5}" destId="{F23B3B54-0D75-4518-9768-CB2F3EAB798B}" srcOrd="5" destOrd="0" presId="urn:microsoft.com/office/officeart/2018/5/layout/IconLeafLabelList"/>
    <dgm:cxn modelId="{3B15371F-E22F-410F-A0D0-E886214286AC}" type="presParOf" srcId="{5DB90D89-E0BC-413E-9F20-9A6F0FB5A0E5}" destId="{2B42B7F4-8AA0-458F-AE73-5902427B2C8A}" srcOrd="6" destOrd="0" presId="urn:microsoft.com/office/officeart/2018/5/layout/IconLeafLabelList"/>
    <dgm:cxn modelId="{6DC35D89-18EE-4AAA-ADA9-BB6B16E14E33}" type="presParOf" srcId="{2B42B7F4-8AA0-458F-AE73-5902427B2C8A}" destId="{6A9638DD-BE58-4F18-984B-CB43EC7AF1E7}" srcOrd="0" destOrd="0" presId="urn:microsoft.com/office/officeart/2018/5/layout/IconLeafLabelList"/>
    <dgm:cxn modelId="{66CC9553-63AB-46F4-A6F7-53E0CD5E1A69}" type="presParOf" srcId="{2B42B7F4-8AA0-458F-AE73-5902427B2C8A}" destId="{70693C8D-73D3-4013-8753-B4B80DCC1D49}" srcOrd="1" destOrd="0" presId="urn:microsoft.com/office/officeart/2018/5/layout/IconLeafLabelList"/>
    <dgm:cxn modelId="{D8884326-DEE4-4E8D-AC9E-5613F4A60E2D}" type="presParOf" srcId="{2B42B7F4-8AA0-458F-AE73-5902427B2C8A}" destId="{70F29954-A4BB-40F4-9BCD-9EC731599375}" srcOrd="2" destOrd="0" presId="urn:microsoft.com/office/officeart/2018/5/layout/IconLeafLabelList"/>
    <dgm:cxn modelId="{FB33D534-7D1D-4CDA-84C9-F1A02D376A52}" type="presParOf" srcId="{2B42B7F4-8AA0-458F-AE73-5902427B2C8A}" destId="{3C399BBA-117F-4DD7-A71B-3ABE86EE2217}" srcOrd="3" destOrd="0" presId="urn:microsoft.com/office/officeart/2018/5/layout/IconLeafLabelList"/>
    <dgm:cxn modelId="{4BD7D7FB-A1F9-4D56-B9F5-97CEE24A0090}" type="presParOf" srcId="{5DB90D89-E0BC-413E-9F20-9A6F0FB5A0E5}" destId="{888F030B-E6A3-4A4A-832E-6364B2F1E682}" srcOrd="7" destOrd="0" presId="urn:microsoft.com/office/officeart/2018/5/layout/IconLeafLabelList"/>
    <dgm:cxn modelId="{AB41482A-6927-4617-BB9F-F0ABB04F8D25}" type="presParOf" srcId="{5DB90D89-E0BC-413E-9F20-9A6F0FB5A0E5}" destId="{3C1F75ED-CD87-4343-A515-3FDC2C00B3E3}" srcOrd="8" destOrd="0" presId="urn:microsoft.com/office/officeart/2018/5/layout/IconLeafLabelList"/>
    <dgm:cxn modelId="{653B3D38-5C0C-405C-9304-42454B4FC79B}" type="presParOf" srcId="{3C1F75ED-CD87-4343-A515-3FDC2C00B3E3}" destId="{179D6BA9-5C17-4C5D-86CC-B89975BCDAF4}" srcOrd="0" destOrd="0" presId="urn:microsoft.com/office/officeart/2018/5/layout/IconLeafLabelList"/>
    <dgm:cxn modelId="{9899DA88-2E47-4E80-9757-A01AF76F0D3A}" type="presParOf" srcId="{3C1F75ED-CD87-4343-A515-3FDC2C00B3E3}" destId="{25F37CD0-13D6-4C2E-86E9-43A2D0D902F5}" srcOrd="1" destOrd="0" presId="urn:microsoft.com/office/officeart/2018/5/layout/IconLeafLabelList"/>
    <dgm:cxn modelId="{706148DD-D184-41B3-B945-2EA504CB3CE8}" type="presParOf" srcId="{3C1F75ED-CD87-4343-A515-3FDC2C00B3E3}" destId="{C17D2FFA-124C-4BDE-84BC-FCAF3DDC00F7}" srcOrd="2" destOrd="0" presId="urn:microsoft.com/office/officeart/2018/5/layout/IconLeafLabelList"/>
    <dgm:cxn modelId="{5AF0DE12-883A-4967-B003-884490B2C0B9}" type="presParOf" srcId="{3C1F75ED-CD87-4343-A515-3FDC2C00B3E3}" destId="{9198573B-DDD4-46D5-A6B9-9119D2A6FCA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1F74F5-1717-42AB-9FA8-BF1A0CCFC872}"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4CE955D7-47D8-4168-947B-B1ACFA93704F}">
      <dgm:prSet/>
      <dgm:spPr/>
      <dgm:t>
        <a:bodyPr/>
        <a:lstStyle/>
        <a:p>
          <a:r>
            <a:rPr lang="en-US"/>
            <a:t>Creation and Execution of a Data Science Project</a:t>
          </a:r>
        </a:p>
      </dgm:t>
    </dgm:pt>
    <dgm:pt modelId="{B90E9606-5115-430B-96AB-9EF7F70B2345}" type="parTrans" cxnId="{D89CCB13-0D9F-4EC8-A16E-6261A665B53A}">
      <dgm:prSet/>
      <dgm:spPr/>
      <dgm:t>
        <a:bodyPr/>
        <a:lstStyle/>
        <a:p>
          <a:endParaRPr lang="en-US"/>
        </a:p>
      </dgm:t>
    </dgm:pt>
    <dgm:pt modelId="{3330E564-DBC4-48F1-A858-387E6D9C87C6}" type="sibTrans" cxnId="{D89CCB13-0D9F-4EC8-A16E-6261A665B53A}">
      <dgm:prSet/>
      <dgm:spPr/>
      <dgm:t>
        <a:bodyPr/>
        <a:lstStyle/>
        <a:p>
          <a:endParaRPr lang="en-US"/>
        </a:p>
      </dgm:t>
    </dgm:pt>
    <dgm:pt modelId="{C8FD8757-E55C-47AF-ACF1-C691A2B1945D}">
      <dgm:prSet/>
      <dgm:spPr/>
      <dgm:t>
        <a:bodyPr/>
        <a:lstStyle/>
        <a:p>
          <a:r>
            <a:rPr lang="en-US"/>
            <a:t>Creating a synthetic dataset</a:t>
          </a:r>
        </a:p>
      </dgm:t>
    </dgm:pt>
    <dgm:pt modelId="{28B25B37-F077-479D-B646-EC84C2EC2D28}" type="parTrans" cxnId="{EAB5DFC8-DEB6-4CD7-842B-9E1E6EF32648}">
      <dgm:prSet/>
      <dgm:spPr/>
      <dgm:t>
        <a:bodyPr/>
        <a:lstStyle/>
        <a:p>
          <a:endParaRPr lang="en-US"/>
        </a:p>
      </dgm:t>
    </dgm:pt>
    <dgm:pt modelId="{62BCDC77-87EC-4A49-B820-1F0AB9AA0188}" type="sibTrans" cxnId="{EAB5DFC8-DEB6-4CD7-842B-9E1E6EF32648}">
      <dgm:prSet/>
      <dgm:spPr/>
      <dgm:t>
        <a:bodyPr/>
        <a:lstStyle/>
        <a:p>
          <a:endParaRPr lang="en-US"/>
        </a:p>
      </dgm:t>
    </dgm:pt>
    <dgm:pt modelId="{AA4D8490-D830-48DE-BDF2-DFC6C4AB5D84}">
      <dgm:prSet/>
      <dgm:spPr/>
      <dgm:t>
        <a:bodyPr/>
        <a:lstStyle/>
        <a:p>
          <a:r>
            <a:rPr lang="en-US"/>
            <a:t>Data cleaning with images</a:t>
          </a:r>
        </a:p>
      </dgm:t>
    </dgm:pt>
    <dgm:pt modelId="{F066BEB2-C6EF-45D4-A6EE-E163F316C32F}" type="parTrans" cxnId="{5B81BD6D-0AEA-4410-8424-95CA34DC802A}">
      <dgm:prSet/>
      <dgm:spPr/>
      <dgm:t>
        <a:bodyPr/>
        <a:lstStyle/>
        <a:p>
          <a:endParaRPr lang="en-US"/>
        </a:p>
      </dgm:t>
    </dgm:pt>
    <dgm:pt modelId="{DE120037-899A-494E-9973-72913233FB34}" type="sibTrans" cxnId="{5B81BD6D-0AEA-4410-8424-95CA34DC802A}">
      <dgm:prSet/>
      <dgm:spPr/>
      <dgm:t>
        <a:bodyPr/>
        <a:lstStyle/>
        <a:p>
          <a:endParaRPr lang="en-US"/>
        </a:p>
      </dgm:t>
    </dgm:pt>
    <dgm:pt modelId="{1991033F-CF8F-4B35-9ECD-CCCA9980E176}" type="pres">
      <dgm:prSet presAssocID="{531F74F5-1717-42AB-9FA8-BF1A0CCFC872}" presName="diagram" presStyleCnt="0">
        <dgm:presLayoutVars>
          <dgm:dir/>
          <dgm:resizeHandles val="exact"/>
        </dgm:presLayoutVars>
      </dgm:prSet>
      <dgm:spPr/>
    </dgm:pt>
    <dgm:pt modelId="{3D3CA82E-567A-475B-8640-C4061785AE52}" type="pres">
      <dgm:prSet presAssocID="{4CE955D7-47D8-4168-947B-B1ACFA93704F}" presName="node" presStyleLbl="node1" presStyleIdx="0" presStyleCnt="3">
        <dgm:presLayoutVars>
          <dgm:bulletEnabled val="1"/>
        </dgm:presLayoutVars>
      </dgm:prSet>
      <dgm:spPr/>
    </dgm:pt>
    <dgm:pt modelId="{8F1C9C01-B580-417D-8680-CC71E6EA10A5}" type="pres">
      <dgm:prSet presAssocID="{3330E564-DBC4-48F1-A858-387E6D9C87C6}" presName="sibTrans" presStyleCnt="0"/>
      <dgm:spPr/>
    </dgm:pt>
    <dgm:pt modelId="{994920CE-C643-4543-A77C-456C17C8ED2F}" type="pres">
      <dgm:prSet presAssocID="{C8FD8757-E55C-47AF-ACF1-C691A2B1945D}" presName="node" presStyleLbl="node1" presStyleIdx="1" presStyleCnt="3">
        <dgm:presLayoutVars>
          <dgm:bulletEnabled val="1"/>
        </dgm:presLayoutVars>
      </dgm:prSet>
      <dgm:spPr/>
    </dgm:pt>
    <dgm:pt modelId="{A953E490-1FC2-494B-9FCE-FE6EF4304271}" type="pres">
      <dgm:prSet presAssocID="{62BCDC77-87EC-4A49-B820-1F0AB9AA0188}" presName="sibTrans" presStyleCnt="0"/>
      <dgm:spPr/>
    </dgm:pt>
    <dgm:pt modelId="{488F7E41-2FCA-4A19-AC21-88AB99F4ECD2}" type="pres">
      <dgm:prSet presAssocID="{AA4D8490-D830-48DE-BDF2-DFC6C4AB5D84}" presName="node" presStyleLbl="node1" presStyleIdx="2" presStyleCnt="3">
        <dgm:presLayoutVars>
          <dgm:bulletEnabled val="1"/>
        </dgm:presLayoutVars>
      </dgm:prSet>
      <dgm:spPr/>
    </dgm:pt>
  </dgm:ptLst>
  <dgm:cxnLst>
    <dgm:cxn modelId="{B7136901-70FC-4F1A-AE74-275A3D50AE1A}" type="presOf" srcId="{C8FD8757-E55C-47AF-ACF1-C691A2B1945D}" destId="{994920CE-C643-4543-A77C-456C17C8ED2F}" srcOrd="0" destOrd="0" presId="urn:microsoft.com/office/officeart/2005/8/layout/default"/>
    <dgm:cxn modelId="{8138F707-F29F-41A8-96B2-BE88426AB1DC}" type="presOf" srcId="{4CE955D7-47D8-4168-947B-B1ACFA93704F}" destId="{3D3CA82E-567A-475B-8640-C4061785AE52}" srcOrd="0" destOrd="0" presId="urn:microsoft.com/office/officeart/2005/8/layout/default"/>
    <dgm:cxn modelId="{D89CCB13-0D9F-4EC8-A16E-6261A665B53A}" srcId="{531F74F5-1717-42AB-9FA8-BF1A0CCFC872}" destId="{4CE955D7-47D8-4168-947B-B1ACFA93704F}" srcOrd="0" destOrd="0" parTransId="{B90E9606-5115-430B-96AB-9EF7F70B2345}" sibTransId="{3330E564-DBC4-48F1-A858-387E6D9C87C6}"/>
    <dgm:cxn modelId="{5B81BD6D-0AEA-4410-8424-95CA34DC802A}" srcId="{531F74F5-1717-42AB-9FA8-BF1A0CCFC872}" destId="{AA4D8490-D830-48DE-BDF2-DFC6C4AB5D84}" srcOrd="2" destOrd="0" parTransId="{F066BEB2-C6EF-45D4-A6EE-E163F316C32F}" sibTransId="{DE120037-899A-494E-9973-72913233FB34}"/>
    <dgm:cxn modelId="{6B32AB95-53CA-41F8-B617-6DE2A43F0CC8}" type="presOf" srcId="{531F74F5-1717-42AB-9FA8-BF1A0CCFC872}" destId="{1991033F-CF8F-4B35-9ECD-CCCA9980E176}" srcOrd="0" destOrd="0" presId="urn:microsoft.com/office/officeart/2005/8/layout/default"/>
    <dgm:cxn modelId="{16B2AB9E-F262-4485-A1BC-7C7762067815}" type="presOf" srcId="{AA4D8490-D830-48DE-BDF2-DFC6C4AB5D84}" destId="{488F7E41-2FCA-4A19-AC21-88AB99F4ECD2}" srcOrd="0" destOrd="0" presId="urn:microsoft.com/office/officeart/2005/8/layout/default"/>
    <dgm:cxn modelId="{EAB5DFC8-DEB6-4CD7-842B-9E1E6EF32648}" srcId="{531F74F5-1717-42AB-9FA8-BF1A0CCFC872}" destId="{C8FD8757-E55C-47AF-ACF1-C691A2B1945D}" srcOrd="1" destOrd="0" parTransId="{28B25B37-F077-479D-B646-EC84C2EC2D28}" sibTransId="{62BCDC77-87EC-4A49-B820-1F0AB9AA0188}"/>
    <dgm:cxn modelId="{C2A2148C-0DDC-4312-ACCA-B42D4C2AC1F5}" type="presParOf" srcId="{1991033F-CF8F-4B35-9ECD-CCCA9980E176}" destId="{3D3CA82E-567A-475B-8640-C4061785AE52}" srcOrd="0" destOrd="0" presId="urn:microsoft.com/office/officeart/2005/8/layout/default"/>
    <dgm:cxn modelId="{A46B485F-BE60-49F4-A589-FEBCB5F4639A}" type="presParOf" srcId="{1991033F-CF8F-4B35-9ECD-CCCA9980E176}" destId="{8F1C9C01-B580-417D-8680-CC71E6EA10A5}" srcOrd="1" destOrd="0" presId="urn:microsoft.com/office/officeart/2005/8/layout/default"/>
    <dgm:cxn modelId="{3CC281AF-FDCE-44E9-9F7B-7CE6C9BB920C}" type="presParOf" srcId="{1991033F-CF8F-4B35-9ECD-CCCA9980E176}" destId="{994920CE-C643-4543-A77C-456C17C8ED2F}" srcOrd="2" destOrd="0" presId="urn:microsoft.com/office/officeart/2005/8/layout/default"/>
    <dgm:cxn modelId="{1BA59B42-B597-4788-9DDB-789E514CD6FA}" type="presParOf" srcId="{1991033F-CF8F-4B35-9ECD-CCCA9980E176}" destId="{A953E490-1FC2-494B-9FCE-FE6EF4304271}" srcOrd="3" destOrd="0" presId="urn:microsoft.com/office/officeart/2005/8/layout/default"/>
    <dgm:cxn modelId="{AF67244D-9678-49CB-B9C5-29EE71C908AB}" type="presParOf" srcId="{1991033F-CF8F-4B35-9ECD-CCCA9980E176}" destId="{488F7E41-2FCA-4A19-AC21-88AB99F4E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4017E0-9A79-4810-AB0A-558ABD8C11B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FA7418C-5AC7-4922-BC3D-642A7A24A45A}">
      <dgm:prSet/>
      <dgm:spPr/>
      <dgm:t>
        <a:bodyPr/>
        <a:lstStyle/>
        <a:p>
          <a:r>
            <a:rPr lang="en-US"/>
            <a:t>Teams, Projects, and Business Analytics Leadership</a:t>
          </a:r>
        </a:p>
      </dgm:t>
    </dgm:pt>
    <dgm:pt modelId="{9235046B-F31F-4FA9-BF0C-A083F099C7DD}" type="parTrans" cxnId="{4CC7A295-6759-422B-BAAC-B86CF452EA9C}">
      <dgm:prSet/>
      <dgm:spPr/>
      <dgm:t>
        <a:bodyPr/>
        <a:lstStyle/>
        <a:p>
          <a:endParaRPr lang="en-US"/>
        </a:p>
      </dgm:t>
    </dgm:pt>
    <dgm:pt modelId="{63B55DF6-CD7E-4709-96EE-057B2683C3FD}" type="sibTrans" cxnId="{4CC7A295-6759-422B-BAAC-B86CF452EA9C}">
      <dgm:prSet/>
      <dgm:spPr/>
      <dgm:t>
        <a:bodyPr/>
        <a:lstStyle/>
        <a:p>
          <a:endParaRPr lang="en-US"/>
        </a:p>
      </dgm:t>
    </dgm:pt>
    <dgm:pt modelId="{C03C2C63-3685-4054-AC81-8B253A4AA8FF}">
      <dgm:prSet/>
      <dgm:spPr/>
      <dgm:t>
        <a:bodyPr/>
        <a:lstStyle/>
        <a:p>
          <a:r>
            <a:rPr lang="en-US"/>
            <a:t>Business Analytics Foundation</a:t>
          </a:r>
        </a:p>
      </dgm:t>
    </dgm:pt>
    <dgm:pt modelId="{10339C65-17AD-4208-B27C-FE88F9520718}" type="parTrans" cxnId="{64CC5955-72C9-44A6-8D15-9E9CF89A7B39}">
      <dgm:prSet/>
      <dgm:spPr/>
      <dgm:t>
        <a:bodyPr/>
        <a:lstStyle/>
        <a:p>
          <a:endParaRPr lang="en-US"/>
        </a:p>
      </dgm:t>
    </dgm:pt>
    <dgm:pt modelId="{DDB1F9FE-9CD0-4A7E-A823-FA41C1F9AAF9}" type="sibTrans" cxnId="{64CC5955-72C9-44A6-8D15-9E9CF89A7B39}">
      <dgm:prSet/>
      <dgm:spPr/>
      <dgm:t>
        <a:bodyPr/>
        <a:lstStyle/>
        <a:p>
          <a:endParaRPr lang="en-US"/>
        </a:p>
      </dgm:t>
    </dgm:pt>
    <dgm:pt modelId="{24D009C9-915C-4D34-AE57-3C7FB0FDC93B}">
      <dgm:prSet/>
      <dgm:spPr/>
      <dgm:t>
        <a:bodyPr/>
        <a:lstStyle/>
        <a:p>
          <a:r>
            <a:rPr lang="en-US"/>
            <a:t>Applied Statistical Modeling</a:t>
          </a:r>
        </a:p>
      </dgm:t>
    </dgm:pt>
    <dgm:pt modelId="{E082205C-BF85-439C-9861-73CFBFDA1823}" type="parTrans" cxnId="{C62FF755-7755-4040-B2CD-9F43EE160751}">
      <dgm:prSet/>
      <dgm:spPr/>
      <dgm:t>
        <a:bodyPr/>
        <a:lstStyle/>
        <a:p>
          <a:endParaRPr lang="en-US"/>
        </a:p>
      </dgm:t>
    </dgm:pt>
    <dgm:pt modelId="{56A67AAF-E4DB-4A49-9A16-259E4686339A}" type="sibTrans" cxnId="{C62FF755-7755-4040-B2CD-9F43EE160751}">
      <dgm:prSet/>
      <dgm:spPr/>
      <dgm:t>
        <a:bodyPr/>
        <a:lstStyle/>
        <a:p>
          <a:endParaRPr lang="en-US"/>
        </a:p>
      </dgm:t>
    </dgm:pt>
    <dgm:pt modelId="{5200E708-7230-4BDD-BBB0-F3475AB842E2}">
      <dgm:prSet/>
      <dgm:spPr/>
      <dgm:t>
        <a:bodyPr/>
        <a:lstStyle/>
        <a:p>
          <a:r>
            <a:rPr lang="en-US"/>
            <a:t>Knowledge Discovery and Data Mining</a:t>
          </a:r>
        </a:p>
      </dgm:t>
    </dgm:pt>
    <dgm:pt modelId="{0BB36109-593B-4E91-B7F4-4D9022A9938D}" type="parTrans" cxnId="{1E2D7893-AA52-496C-82B1-1ED5FA0584E3}">
      <dgm:prSet/>
      <dgm:spPr/>
      <dgm:t>
        <a:bodyPr/>
        <a:lstStyle/>
        <a:p>
          <a:endParaRPr lang="en-US"/>
        </a:p>
      </dgm:t>
    </dgm:pt>
    <dgm:pt modelId="{6BDAA119-5FD5-4518-B907-FA3C2696724A}" type="sibTrans" cxnId="{1E2D7893-AA52-496C-82B1-1ED5FA0584E3}">
      <dgm:prSet/>
      <dgm:spPr/>
      <dgm:t>
        <a:bodyPr/>
        <a:lstStyle/>
        <a:p>
          <a:endParaRPr lang="en-US"/>
        </a:p>
      </dgm:t>
    </dgm:pt>
    <dgm:pt modelId="{42D86E01-B340-4514-B4D6-59C2D0A0AEC8}">
      <dgm:prSet/>
      <dgm:spPr/>
      <dgm:t>
        <a:bodyPr/>
        <a:lstStyle/>
        <a:p>
          <a:r>
            <a:rPr lang="en-US"/>
            <a:t>Advanced Business Analytics</a:t>
          </a:r>
        </a:p>
      </dgm:t>
    </dgm:pt>
    <dgm:pt modelId="{0F50F1A5-76A5-472D-BA4F-87808D7BB5E6}" type="parTrans" cxnId="{03C395D2-EF84-4B0C-8849-63B854AD7532}">
      <dgm:prSet/>
      <dgm:spPr/>
      <dgm:t>
        <a:bodyPr/>
        <a:lstStyle/>
        <a:p>
          <a:endParaRPr lang="en-US"/>
        </a:p>
      </dgm:t>
    </dgm:pt>
    <dgm:pt modelId="{797CE5C6-F010-4B1E-9BE6-95F8C04CC72D}" type="sibTrans" cxnId="{03C395D2-EF84-4B0C-8849-63B854AD7532}">
      <dgm:prSet/>
      <dgm:spPr/>
      <dgm:t>
        <a:bodyPr/>
        <a:lstStyle/>
        <a:p>
          <a:endParaRPr lang="en-US"/>
        </a:p>
      </dgm:t>
    </dgm:pt>
    <dgm:pt modelId="{432D0DF0-C524-49E0-A81D-4CDF226D0D05}">
      <dgm:prSet/>
      <dgm:spPr/>
      <dgm:t>
        <a:bodyPr/>
        <a:lstStyle/>
        <a:p>
          <a:r>
            <a:rPr lang="en-US"/>
            <a:t>IT Strategy &amp; Execution</a:t>
          </a:r>
        </a:p>
      </dgm:t>
    </dgm:pt>
    <dgm:pt modelId="{14AED70B-2E55-48AD-A951-B83CEFDEF37B}" type="parTrans" cxnId="{03D03486-4734-4716-99F4-B96DEF6C1C5B}">
      <dgm:prSet/>
      <dgm:spPr/>
      <dgm:t>
        <a:bodyPr/>
        <a:lstStyle/>
        <a:p>
          <a:endParaRPr lang="en-US"/>
        </a:p>
      </dgm:t>
    </dgm:pt>
    <dgm:pt modelId="{E2035370-1DCD-4F8B-B806-FC11B2C34E88}" type="sibTrans" cxnId="{03D03486-4734-4716-99F4-B96DEF6C1C5B}">
      <dgm:prSet/>
      <dgm:spPr/>
      <dgm:t>
        <a:bodyPr/>
        <a:lstStyle/>
        <a:p>
          <a:endParaRPr lang="en-US"/>
        </a:p>
      </dgm:t>
    </dgm:pt>
    <dgm:pt modelId="{525BA4F5-88BC-4C2E-9E25-C400DCD1AFE5}">
      <dgm:prSet/>
      <dgm:spPr/>
      <dgm:t>
        <a:bodyPr/>
        <a:lstStyle/>
        <a:p>
          <a:r>
            <a:rPr lang="en-US"/>
            <a:t>Market Insights</a:t>
          </a:r>
        </a:p>
      </dgm:t>
    </dgm:pt>
    <dgm:pt modelId="{1249092F-9C32-41C7-9C7A-7B9254F7D303}" type="parTrans" cxnId="{AAE08CCF-EB82-4BEA-A000-D661684A2573}">
      <dgm:prSet/>
      <dgm:spPr/>
      <dgm:t>
        <a:bodyPr/>
        <a:lstStyle/>
        <a:p>
          <a:endParaRPr lang="en-US"/>
        </a:p>
      </dgm:t>
    </dgm:pt>
    <dgm:pt modelId="{0BDAC72B-CC99-43B9-B601-F6647989D7BD}" type="sibTrans" cxnId="{AAE08CCF-EB82-4BEA-A000-D661684A2573}">
      <dgm:prSet/>
      <dgm:spPr/>
      <dgm:t>
        <a:bodyPr/>
        <a:lstStyle/>
        <a:p>
          <a:endParaRPr lang="en-US"/>
        </a:p>
      </dgm:t>
    </dgm:pt>
    <dgm:pt modelId="{354FF51C-089F-4088-98C8-D9FB2DD5C0AF}">
      <dgm:prSet/>
      <dgm:spPr/>
      <dgm:t>
        <a:bodyPr/>
        <a:lstStyle/>
        <a:p>
          <a:r>
            <a:rPr lang="en-US"/>
            <a:t>Data Analytics and Visualization</a:t>
          </a:r>
        </a:p>
      </dgm:t>
    </dgm:pt>
    <dgm:pt modelId="{0B62EEE3-1C5D-4C41-A699-870EC6E783D7}" type="parTrans" cxnId="{BD570C59-0EC0-44BD-98BB-5F820384B41F}">
      <dgm:prSet/>
      <dgm:spPr/>
      <dgm:t>
        <a:bodyPr/>
        <a:lstStyle/>
        <a:p>
          <a:endParaRPr lang="en-US"/>
        </a:p>
      </dgm:t>
    </dgm:pt>
    <dgm:pt modelId="{62A7FA38-48C6-4BD6-A519-03BEE2E08E59}" type="sibTrans" cxnId="{BD570C59-0EC0-44BD-98BB-5F820384B41F}">
      <dgm:prSet/>
      <dgm:spPr/>
      <dgm:t>
        <a:bodyPr/>
        <a:lstStyle/>
        <a:p>
          <a:endParaRPr lang="en-US"/>
        </a:p>
      </dgm:t>
    </dgm:pt>
    <dgm:pt modelId="{FED71AB7-E3CA-4A31-A3A8-D176BEB971E5}">
      <dgm:prSet/>
      <dgm:spPr/>
      <dgm:t>
        <a:bodyPr/>
        <a:lstStyle/>
        <a:p>
          <a:r>
            <a:rPr lang="en-US" dirty="0"/>
            <a:t>Advanced Analytics Projects</a:t>
          </a:r>
        </a:p>
      </dgm:t>
    </dgm:pt>
    <dgm:pt modelId="{C0CD8DF0-24C7-4464-BAB3-3F1A6BCB0A5C}" type="parTrans" cxnId="{6CFB76EE-693A-488D-B10D-034F5CD494F2}">
      <dgm:prSet/>
      <dgm:spPr/>
      <dgm:t>
        <a:bodyPr/>
        <a:lstStyle/>
        <a:p>
          <a:endParaRPr lang="en-US"/>
        </a:p>
      </dgm:t>
    </dgm:pt>
    <dgm:pt modelId="{73092220-8943-4959-8E4D-20425D613DDB}" type="sibTrans" cxnId="{6CFB76EE-693A-488D-B10D-034F5CD494F2}">
      <dgm:prSet/>
      <dgm:spPr/>
      <dgm:t>
        <a:bodyPr/>
        <a:lstStyle/>
        <a:p>
          <a:endParaRPr lang="en-US"/>
        </a:p>
      </dgm:t>
    </dgm:pt>
    <dgm:pt modelId="{E6B0AC45-732F-4050-BE82-D33218D3B1B9}">
      <dgm:prSet/>
      <dgm:spPr/>
      <dgm:t>
        <a:bodyPr/>
        <a:lstStyle/>
        <a:p>
          <a:r>
            <a:rPr lang="en-US" dirty="0"/>
            <a:t>Capstone Project</a:t>
          </a:r>
        </a:p>
      </dgm:t>
    </dgm:pt>
    <dgm:pt modelId="{8475E7FB-BD12-4E2E-846A-2C4493C1A05F}" type="parTrans" cxnId="{A5573F9D-E90E-4DEC-8AEA-CE1C3D917AE3}">
      <dgm:prSet/>
      <dgm:spPr/>
      <dgm:t>
        <a:bodyPr/>
        <a:lstStyle/>
        <a:p>
          <a:endParaRPr lang="en-US"/>
        </a:p>
      </dgm:t>
    </dgm:pt>
    <dgm:pt modelId="{F28B383C-E1BB-4201-A2EF-3647CA669304}" type="sibTrans" cxnId="{A5573F9D-E90E-4DEC-8AEA-CE1C3D917AE3}">
      <dgm:prSet/>
      <dgm:spPr/>
      <dgm:t>
        <a:bodyPr/>
        <a:lstStyle/>
        <a:p>
          <a:endParaRPr lang="en-US"/>
        </a:p>
      </dgm:t>
    </dgm:pt>
    <dgm:pt modelId="{62C3E20B-89CE-464F-AF1F-B7CA968FA62F}" type="pres">
      <dgm:prSet presAssocID="{454017E0-9A79-4810-AB0A-558ABD8C11B9}" presName="linear" presStyleCnt="0">
        <dgm:presLayoutVars>
          <dgm:animLvl val="lvl"/>
          <dgm:resizeHandles val="exact"/>
        </dgm:presLayoutVars>
      </dgm:prSet>
      <dgm:spPr/>
    </dgm:pt>
    <dgm:pt modelId="{37B3DD63-C503-4CDE-AB5D-11E487F88077}" type="pres">
      <dgm:prSet presAssocID="{7FA7418C-5AC7-4922-BC3D-642A7A24A45A}" presName="parentText" presStyleLbl="node1" presStyleIdx="0" presStyleCnt="10">
        <dgm:presLayoutVars>
          <dgm:chMax val="0"/>
          <dgm:bulletEnabled val="1"/>
        </dgm:presLayoutVars>
      </dgm:prSet>
      <dgm:spPr/>
    </dgm:pt>
    <dgm:pt modelId="{777535CD-2206-4B44-8407-BA9A5A0251DC}" type="pres">
      <dgm:prSet presAssocID="{63B55DF6-CD7E-4709-96EE-057B2683C3FD}" presName="spacer" presStyleCnt="0"/>
      <dgm:spPr/>
    </dgm:pt>
    <dgm:pt modelId="{EFF6A656-1D27-494A-91A0-48236750F32A}" type="pres">
      <dgm:prSet presAssocID="{C03C2C63-3685-4054-AC81-8B253A4AA8FF}" presName="parentText" presStyleLbl="node1" presStyleIdx="1" presStyleCnt="10">
        <dgm:presLayoutVars>
          <dgm:chMax val="0"/>
          <dgm:bulletEnabled val="1"/>
        </dgm:presLayoutVars>
      </dgm:prSet>
      <dgm:spPr/>
    </dgm:pt>
    <dgm:pt modelId="{BDFDAFE6-F044-4150-A86F-4E5810851727}" type="pres">
      <dgm:prSet presAssocID="{DDB1F9FE-9CD0-4A7E-A823-FA41C1F9AAF9}" presName="spacer" presStyleCnt="0"/>
      <dgm:spPr/>
    </dgm:pt>
    <dgm:pt modelId="{821A40AF-44B0-4E39-B5DE-8C1C32D713ED}" type="pres">
      <dgm:prSet presAssocID="{24D009C9-915C-4D34-AE57-3C7FB0FDC93B}" presName="parentText" presStyleLbl="node1" presStyleIdx="2" presStyleCnt="10">
        <dgm:presLayoutVars>
          <dgm:chMax val="0"/>
          <dgm:bulletEnabled val="1"/>
        </dgm:presLayoutVars>
      </dgm:prSet>
      <dgm:spPr/>
    </dgm:pt>
    <dgm:pt modelId="{ADEDDDE6-687B-463F-A712-0C9BC5D6DA8B}" type="pres">
      <dgm:prSet presAssocID="{56A67AAF-E4DB-4A49-9A16-259E4686339A}" presName="spacer" presStyleCnt="0"/>
      <dgm:spPr/>
    </dgm:pt>
    <dgm:pt modelId="{590243BE-F4FD-45AE-B9C1-A053860E5D35}" type="pres">
      <dgm:prSet presAssocID="{5200E708-7230-4BDD-BBB0-F3475AB842E2}" presName="parentText" presStyleLbl="node1" presStyleIdx="3" presStyleCnt="10">
        <dgm:presLayoutVars>
          <dgm:chMax val="0"/>
          <dgm:bulletEnabled val="1"/>
        </dgm:presLayoutVars>
      </dgm:prSet>
      <dgm:spPr/>
    </dgm:pt>
    <dgm:pt modelId="{6B9CD5B3-21C4-49AA-A2C0-0191161050BA}" type="pres">
      <dgm:prSet presAssocID="{6BDAA119-5FD5-4518-B907-FA3C2696724A}" presName="spacer" presStyleCnt="0"/>
      <dgm:spPr/>
    </dgm:pt>
    <dgm:pt modelId="{94C95F79-62E5-4AB0-AF4D-736636DFB758}" type="pres">
      <dgm:prSet presAssocID="{42D86E01-B340-4514-B4D6-59C2D0A0AEC8}" presName="parentText" presStyleLbl="node1" presStyleIdx="4" presStyleCnt="10">
        <dgm:presLayoutVars>
          <dgm:chMax val="0"/>
          <dgm:bulletEnabled val="1"/>
        </dgm:presLayoutVars>
      </dgm:prSet>
      <dgm:spPr/>
    </dgm:pt>
    <dgm:pt modelId="{0B280B55-F4A1-41F0-9017-E11AEDA75EFE}" type="pres">
      <dgm:prSet presAssocID="{797CE5C6-F010-4B1E-9BE6-95F8C04CC72D}" presName="spacer" presStyleCnt="0"/>
      <dgm:spPr/>
    </dgm:pt>
    <dgm:pt modelId="{95C63490-D34D-4BDD-B5AF-27F3B779A488}" type="pres">
      <dgm:prSet presAssocID="{432D0DF0-C524-49E0-A81D-4CDF226D0D05}" presName="parentText" presStyleLbl="node1" presStyleIdx="5" presStyleCnt="10">
        <dgm:presLayoutVars>
          <dgm:chMax val="0"/>
          <dgm:bulletEnabled val="1"/>
        </dgm:presLayoutVars>
      </dgm:prSet>
      <dgm:spPr/>
    </dgm:pt>
    <dgm:pt modelId="{E47B141E-98BD-4C3E-B905-E25738C6BB25}" type="pres">
      <dgm:prSet presAssocID="{E2035370-1DCD-4F8B-B806-FC11B2C34E88}" presName="spacer" presStyleCnt="0"/>
      <dgm:spPr/>
    </dgm:pt>
    <dgm:pt modelId="{27A91CD6-511D-46BA-A1D7-7A1D83F59C77}" type="pres">
      <dgm:prSet presAssocID="{525BA4F5-88BC-4C2E-9E25-C400DCD1AFE5}" presName="parentText" presStyleLbl="node1" presStyleIdx="6" presStyleCnt="10">
        <dgm:presLayoutVars>
          <dgm:chMax val="0"/>
          <dgm:bulletEnabled val="1"/>
        </dgm:presLayoutVars>
      </dgm:prSet>
      <dgm:spPr/>
    </dgm:pt>
    <dgm:pt modelId="{6CE377D3-6CDC-4830-8AE0-16A8E705FAB1}" type="pres">
      <dgm:prSet presAssocID="{0BDAC72B-CC99-43B9-B601-F6647989D7BD}" presName="spacer" presStyleCnt="0"/>
      <dgm:spPr/>
    </dgm:pt>
    <dgm:pt modelId="{88675C54-CDE0-40B1-ADD8-1B5AEA437E6A}" type="pres">
      <dgm:prSet presAssocID="{354FF51C-089F-4088-98C8-D9FB2DD5C0AF}" presName="parentText" presStyleLbl="node1" presStyleIdx="7" presStyleCnt="10">
        <dgm:presLayoutVars>
          <dgm:chMax val="0"/>
          <dgm:bulletEnabled val="1"/>
        </dgm:presLayoutVars>
      </dgm:prSet>
      <dgm:spPr/>
    </dgm:pt>
    <dgm:pt modelId="{59F01B4A-61B8-4A5A-854B-E36B569A98E9}" type="pres">
      <dgm:prSet presAssocID="{62A7FA38-48C6-4BD6-A519-03BEE2E08E59}" presName="spacer" presStyleCnt="0"/>
      <dgm:spPr/>
    </dgm:pt>
    <dgm:pt modelId="{05381B91-5A20-4EC2-8633-10739A56A7DC}" type="pres">
      <dgm:prSet presAssocID="{FED71AB7-E3CA-4A31-A3A8-D176BEB971E5}" presName="parentText" presStyleLbl="node1" presStyleIdx="8" presStyleCnt="10">
        <dgm:presLayoutVars>
          <dgm:chMax val="0"/>
          <dgm:bulletEnabled val="1"/>
        </dgm:presLayoutVars>
      </dgm:prSet>
      <dgm:spPr/>
    </dgm:pt>
    <dgm:pt modelId="{1FAB5E16-B4DC-4D29-AEF9-390881B80FFA}" type="pres">
      <dgm:prSet presAssocID="{73092220-8943-4959-8E4D-20425D613DDB}" presName="spacer" presStyleCnt="0"/>
      <dgm:spPr/>
    </dgm:pt>
    <dgm:pt modelId="{3A73F3EF-E83E-420C-BB3A-9B76E25197AA}" type="pres">
      <dgm:prSet presAssocID="{E6B0AC45-732F-4050-BE82-D33218D3B1B9}" presName="parentText" presStyleLbl="node1" presStyleIdx="9" presStyleCnt="10">
        <dgm:presLayoutVars>
          <dgm:chMax val="0"/>
          <dgm:bulletEnabled val="1"/>
        </dgm:presLayoutVars>
      </dgm:prSet>
      <dgm:spPr/>
    </dgm:pt>
  </dgm:ptLst>
  <dgm:cxnLst>
    <dgm:cxn modelId="{7D5E0001-232E-4C39-8A55-3307E41D05C7}" type="presOf" srcId="{432D0DF0-C524-49E0-A81D-4CDF226D0D05}" destId="{95C63490-D34D-4BDD-B5AF-27F3B779A488}" srcOrd="0" destOrd="0" presId="urn:microsoft.com/office/officeart/2005/8/layout/vList2"/>
    <dgm:cxn modelId="{3CDE191F-6E19-4919-A105-FBFCFFBD31CE}" type="presOf" srcId="{354FF51C-089F-4088-98C8-D9FB2DD5C0AF}" destId="{88675C54-CDE0-40B1-ADD8-1B5AEA437E6A}" srcOrd="0" destOrd="0" presId="urn:microsoft.com/office/officeart/2005/8/layout/vList2"/>
    <dgm:cxn modelId="{F05CE82F-8E91-4F83-929A-4B4B04F93640}" type="presOf" srcId="{5200E708-7230-4BDD-BBB0-F3475AB842E2}" destId="{590243BE-F4FD-45AE-B9C1-A053860E5D35}" srcOrd="0" destOrd="0" presId="urn:microsoft.com/office/officeart/2005/8/layout/vList2"/>
    <dgm:cxn modelId="{60B0954F-20AA-43B2-B929-645C02AF053A}" type="presOf" srcId="{24D009C9-915C-4D34-AE57-3C7FB0FDC93B}" destId="{821A40AF-44B0-4E39-B5DE-8C1C32D713ED}" srcOrd="0" destOrd="0" presId="urn:microsoft.com/office/officeart/2005/8/layout/vList2"/>
    <dgm:cxn modelId="{64CC5955-72C9-44A6-8D15-9E9CF89A7B39}" srcId="{454017E0-9A79-4810-AB0A-558ABD8C11B9}" destId="{C03C2C63-3685-4054-AC81-8B253A4AA8FF}" srcOrd="1" destOrd="0" parTransId="{10339C65-17AD-4208-B27C-FE88F9520718}" sibTransId="{DDB1F9FE-9CD0-4A7E-A823-FA41C1F9AAF9}"/>
    <dgm:cxn modelId="{C62FF755-7755-4040-B2CD-9F43EE160751}" srcId="{454017E0-9A79-4810-AB0A-558ABD8C11B9}" destId="{24D009C9-915C-4D34-AE57-3C7FB0FDC93B}" srcOrd="2" destOrd="0" parTransId="{E082205C-BF85-439C-9861-73CFBFDA1823}" sibTransId="{56A67AAF-E4DB-4A49-9A16-259E4686339A}"/>
    <dgm:cxn modelId="{BD570C59-0EC0-44BD-98BB-5F820384B41F}" srcId="{454017E0-9A79-4810-AB0A-558ABD8C11B9}" destId="{354FF51C-089F-4088-98C8-D9FB2DD5C0AF}" srcOrd="7" destOrd="0" parTransId="{0B62EEE3-1C5D-4C41-A699-870EC6E783D7}" sibTransId="{62A7FA38-48C6-4BD6-A519-03BEE2E08E59}"/>
    <dgm:cxn modelId="{03D03486-4734-4716-99F4-B96DEF6C1C5B}" srcId="{454017E0-9A79-4810-AB0A-558ABD8C11B9}" destId="{432D0DF0-C524-49E0-A81D-4CDF226D0D05}" srcOrd="5" destOrd="0" parTransId="{14AED70B-2E55-48AD-A951-B83CEFDEF37B}" sibTransId="{E2035370-1DCD-4F8B-B806-FC11B2C34E88}"/>
    <dgm:cxn modelId="{1E2D7893-AA52-496C-82B1-1ED5FA0584E3}" srcId="{454017E0-9A79-4810-AB0A-558ABD8C11B9}" destId="{5200E708-7230-4BDD-BBB0-F3475AB842E2}" srcOrd="3" destOrd="0" parTransId="{0BB36109-593B-4E91-B7F4-4D9022A9938D}" sibTransId="{6BDAA119-5FD5-4518-B907-FA3C2696724A}"/>
    <dgm:cxn modelId="{4CC7A295-6759-422B-BAAC-B86CF452EA9C}" srcId="{454017E0-9A79-4810-AB0A-558ABD8C11B9}" destId="{7FA7418C-5AC7-4922-BC3D-642A7A24A45A}" srcOrd="0" destOrd="0" parTransId="{9235046B-F31F-4FA9-BF0C-A083F099C7DD}" sibTransId="{63B55DF6-CD7E-4709-96EE-057B2683C3FD}"/>
    <dgm:cxn modelId="{6571FF9C-B6BF-461C-AAA2-81BE02CDDF0E}" type="presOf" srcId="{7FA7418C-5AC7-4922-BC3D-642A7A24A45A}" destId="{37B3DD63-C503-4CDE-AB5D-11E487F88077}" srcOrd="0" destOrd="0" presId="urn:microsoft.com/office/officeart/2005/8/layout/vList2"/>
    <dgm:cxn modelId="{A5573F9D-E90E-4DEC-8AEA-CE1C3D917AE3}" srcId="{454017E0-9A79-4810-AB0A-558ABD8C11B9}" destId="{E6B0AC45-732F-4050-BE82-D33218D3B1B9}" srcOrd="9" destOrd="0" parTransId="{8475E7FB-BD12-4E2E-846A-2C4493C1A05F}" sibTransId="{F28B383C-E1BB-4201-A2EF-3647CA669304}"/>
    <dgm:cxn modelId="{06D288AF-0862-4119-B3A7-B3E7DA6DBCA2}" type="presOf" srcId="{FED71AB7-E3CA-4A31-A3A8-D176BEB971E5}" destId="{05381B91-5A20-4EC2-8633-10739A56A7DC}" srcOrd="0" destOrd="0" presId="urn:microsoft.com/office/officeart/2005/8/layout/vList2"/>
    <dgm:cxn modelId="{ADE8B6BC-B960-45F9-916E-AFED389339A8}" type="presOf" srcId="{C03C2C63-3685-4054-AC81-8B253A4AA8FF}" destId="{EFF6A656-1D27-494A-91A0-48236750F32A}" srcOrd="0" destOrd="0" presId="urn:microsoft.com/office/officeart/2005/8/layout/vList2"/>
    <dgm:cxn modelId="{AAE08CCF-EB82-4BEA-A000-D661684A2573}" srcId="{454017E0-9A79-4810-AB0A-558ABD8C11B9}" destId="{525BA4F5-88BC-4C2E-9E25-C400DCD1AFE5}" srcOrd="6" destOrd="0" parTransId="{1249092F-9C32-41C7-9C7A-7B9254F7D303}" sibTransId="{0BDAC72B-CC99-43B9-B601-F6647989D7BD}"/>
    <dgm:cxn modelId="{03C395D2-EF84-4B0C-8849-63B854AD7532}" srcId="{454017E0-9A79-4810-AB0A-558ABD8C11B9}" destId="{42D86E01-B340-4514-B4D6-59C2D0A0AEC8}" srcOrd="4" destOrd="0" parTransId="{0F50F1A5-76A5-472D-BA4F-87808D7BB5E6}" sibTransId="{797CE5C6-F010-4B1E-9BE6-95F8C04CC72D}"/>
    <dgm:cxn modelId="{0098EEE3-7780-4318-B128-8041F3D24EF0}" type="presOf" srcId="{42D86E01-B340-4514-B4D6-59C2D0A0AEC8}" destId="{94C95F79-62E5-4AB0-AF4D-736636DFB758}" srcOrd="0" destOrd="0" presId="urn:microsoft.com/office/officeart/2005/8/layout/vList2"/>
    <dgm:cxn modelId="{45ABE7E7-1561-42AC-9E1E-B7724AE940F3}" type="presOf" srcId="{454017E0-9A79-4810-AB0A-558ABD8C11B9}" destId="{62C3E20B-89CE-464F-AF1F-B7CA968FA62F}" srcOrd="0" destOrd="0" presId="urn:microsoft.com/office/officeart/2005/8/layout/vList2"/>
    <dgm:cxn modelId="{6CFB76EE-693A-488D-B10D-034F5CD494F2}" srcId="{454017E0-9A79-4810-AB0A-558ABD8C11B9}" destId="{FED71AB7-E3CA-4A31-A3A8-D176BEB971E5}" srcOrd="8" destOrd="0" parTransId="{C0CD8DF0-24C7-4464-BAB3-3F1A6BCB0A5C}" sibTransId="{73092220-8943-4959-8E4D-20425D613DDB}"/>
    <dgm:cxn modelId="{87ECC3FC-F9BA-459D-BE0B-0175EFC8CE2F}" type="presOf" srcId="{E6B0AC45-732F-4050-BE82-D33218D3B1B9}" destId="{3A73F3EF-E83E-420C-BB3A-9B76E25197AA}" srcOrd="0" destOrd="0" presId="urn:microsoft.com/office/officeart/2005/8/layout/vList2"/>
    <dgm:cxn modelId="{AC4970FE-E836-4FCE-AE26-488D4D1E07E8}" type="presOf" srcId="{525BA4F5-88BC-4C2E-9E25-C400DCD1AFE5}" destId="{27A91CD6-511D-46BA-A1D7-7A1D83F59C77}" srcOrd="0" destOrd="0" presId="urn:microsoft.com/office/officeart/2005/8/layout/vList2"/>
    <dgm:cxn modelId="{0F921DC7-EE9E-4A33-80C4-E5824B8514EB}" type="presParOf" srcId="{62C3E20B-89CE-464F-AF1F-B7CA968FA62F}" destId="{37B3DD63-C503-4CDE-AB5D-11E487F88077}" srcOrd="0" destOrd="0" presId="urn:microsoft.com/office/officeart/2005/8/layout/vList2"/>
    <dgm:cxn modelId="{9469F28A-51B0-4813-A712-ABF72B823DA8}" type="presParOf" srcId="{62C3E20B-89CE-464F-AF1F-B7CA968FA62F}" destId="{777535CD-2206-4B44-8407-BA9A5A0251DC}" srcOrd="1" destOrd="0" presId="urn:microsoft.com/office/officeart/2005/8/layout/vList2"/>
    <dgm:cxn modelId="{47A07564-7828-4758-B310-580C48BFC5DD}" type="presParOf" srcId="{62C3E20B-89CE-464F-AF1F-B7CA968FA62F}" destId="{EFF6A656-1D27-494A-91A0-48236750F32A}" srcOrd="2" destOrd="0" presId="urn:microsoft.com/office/officeart/2005/8/layout/vList2"/>
    <dgm:cxn modelId="{D6DBDAD9-E9BB-4705-AD3D-24386633EDB2}" type="presParOf" srcId="{62C3E20B-89CE-464F-AF1F-B7CA968FA62F}" destId="{BDFDAFE6-F044-4150-A86F-4E5810851727}" srcOrd="3" destOrd="0" presId="urn:microsoft.com/office/officeart/2005/8/layout/vList2"/>
    <dgm:cxn modelId="{3A220ACC-7E60-44D9-BB05-2AB3AE83DF6D}" type="presParOf" srcId="{62C3E20B-89CE-464F-AF1F-B7CA968FA62F}" destId="{821A40AF-44B0-4E39-B5DE-8C1C32D713ED}" srcOrd="4" destOrd="0" presId="urn:microsoft.com/office/officeart/2005/8/layout/vList2"/>
    <dgm:cxn modelId="{C6BB4DF8-4F9A-4F9C-990F-402E40920B8A}" type="presParOf" srcId="{62C3E20B-89CE-464F-AF1F-B7CA968FA62F}" destId="{ADEDDDE6-687B-463F-A712-0C9BC5D6DA8B}" srcOrd="5" destOrd="0" presId="urn:microsoft.com/office/officeart/2005/8/layout/vList2"/>
    <dgm:cxn modelId="{3C88E698-7AAA-4DBD-8D6B-D25D0063940E}" type="presParOf" srcId="{62C3E20B-89CE-464F-AF1F-B7CA968FA62F}" destId="{590243BE-F4FD-45AE-B9C1-A053860E5D35}" srcOrd="6" destOrd="0" presId="urn:microsoft.com/office/officeart/2005/8/layout/vList2"/>
    <dgm:cxn modelId="{F9AD47D2-7F61-40DC-A3D1-C6776D437D99}" type="presParOf" srcId="{62C3E20B-89CE-464F-AF1F-B7CA968FA62F}" destId="{6B9CD5B3-21C4-49AA-A2C0-0191161050BA}" srcOrd="7" destOrd="0" presId="urn:microsoft.com/office/officeart/2005/8/layout/vList2"/>
    <dgm:cxn modelId="{D783E805-C972-4E03-82C2-8E07D8652118}" type="presParOf" srcId="{62C3E20B-89CE-464F-AF1F-B7CA968FA62F}" destId="{94C95F79-62E5-4AB0-AF4D-736636DFB758}" srcOrd="8" destOrd="0" presId="urn:microsoft.com/office/officeart/2005/8/layout/vList2"/>
    <dgm:cxn modelId="{6BFA041E-215D-40FB-B516-09AFCDA0406D}" type="presParOf" srcId="{62C3E20B-89CE-464F-AF1F-B7CA968FA62F}" destId="{0B280B55-F4A1-41F0-9017-E11AEDA75EFE}" srcOrd="9" destOrd="0" presId="urn:microsoft.com/office/officeart/2005/8/layout/vList2"/>
    <dgm:cxn modelId="{C23EA5DA-0FA3-470C-8CDC-9C4F19E81F1E}" type="presParOf" srcId="{62C3E20B-89CE-464F-AF1F-B7CA968FA62F}" destId="{95C63490-D34D-4BDD-B5AF-27F3B779A488}" srcOrd="10" destOrd="0" presId="urn:microsoft.com/office/officeart/2005/8/layout/vList2"/>
    <dgm:cxn modelId="{CF50D930-143D-4989-A188-1493934B0101}" type="presParOf" srcId="{62C3E20B-89CE-464F-AF1F-B7CA968FA62F}" destId="{E47B141E-98BD-4C3E-B905-E25738C6BB25}" srcOrd="11" destOrd="0" presId="urn:microsoft.com/office/officeart/2005/8/layout/vList2"/>
    <dgm:cxn modelId="{8E9204B7-F72F-44E9-B89B-8077F157A71D}" type="presParOf" srcId="{62C3E20B-89CE-464F-AF1F-B7CA968FA62F}" destId="{27A91CD6-511D-46BA-A1D7-7A1D83F59C77}" srcOrd="12" destOrd="0" presId="urn:microsoft.com/office/officeart/2005/8/layout/vList2"/>
    <dgm:cxn modelId="{5FF44CED-8AB9-476D-9B36-DD5B630C1540}" type="presParOf" srcId="{62C3E20B-89CE-464F-AF1F-B7CA968FA62F}" destId="{6CE377D3-6CDC-4830-8AE0-16A8E705FAB1}" srcOrd="13" destOrd="0" presId="urn:microsoft.com/office/officeart/2005/8/layout/vList2"/>
    <dgm:cxn modelId="{63AEFA66-096B-4BE2-8410-FFB44D623EF5}" type="presParOf" srcId="{62C3E20B-89CE-464F-AF1F-B7CA968FA62F}" destId="{88675C54-CDE0-40B1-ADD8-1B5AEA437E6A}" srcOrd="14" destOrd="0" presId="urn:microsoft.com/office/officeart/2005/8/layout/vList2"/>
    <dgm:cxn modelId="{9C62A206-8992-4BBE-BE46-7B04037CAAEA}" type="presParOf" srcId="{62C3E20B-89CE-464F-AF1F-B7CA968FA62F}" destId="{59F01B4A-61B8-4A5A-854B-E36B569A98E9}" srcOrd="15" destOrd="0" presId="urn:microsoft.com/office/officeart/2005/8/layout/vList2"/>
    <dgm:cxn modelId="{12C071DB-EB5D-43F2-BE62-4F553D8570FE}" type="presParOf" srcId="{62C3E20B-89CE-464F-AF1F-B7CA968FA62F}" destId="{05381B91-5A20-4EC2-8633-10739A56A7DC}" srcOrd="16" destOrd="0" presId="urn:microsoft.com/office/officeart/2005/8/layout/vList2"/>
    <dgm:cxn modelId="{47C09E60-48DE-4EAC-A2B2-BEAEDFA0443B}" type="presParOf" srcId="{62C3E20B-89CE-464F-AF1F-B7CA968FA62F}" destId="{1FAB5E16-B4DC-4D29-AEF9-390881B80FFA}" srcOrd="17" destOrd="0" presId="urn:microsoft.com/office/officeart/2005/8/layout/vList2"/>
    <dgm:cxn modelId="{EC5F6DE8-577A-4767-A5C0-AC20BC31B294}" type="presParOf" srcId="{62C3E20B-89CE-464F-AF1F-B7CA968FA62F}" destId="{3A73F3EF-E83E-420C-BB3A-9B76E25197AA}"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DCB9D-D3BB-49E1-8CAE-0EC34F9FEB90}">
      <dsp:nvSpPr>
        <dsp:cNvPr id="0" name=""/>
        <dsp:cNvSpPr/>
      </dsp:nvSpPr>
      <dsp:spPr>
        <a:xfrm>
          <a:off x="0" y="865269"/>
          <a:ext cx="5393361" cy="1216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Who: global community</a:t>
          </a:r>
        </a:p>
      </dsp:txBody>
      <dsp:txXfrm>
        <a:off x="59399" y="924668"/>
        <a:ext cx="5274563" cy="1098002"/>
      </dsp:txXfrm>
    </dsp:sp>
    <dsp:sp modelId="{2D78276B-CD80-4580-B650-E0AAF49A42F3}">
      <dsp:nvSpPr>
        <dsp:cNvPr id="0" name=""/>
        <dsp:cNvSpPr/>
      </dsp:nvSpPr>
      <dsp:spPr>
        <a:xfrm>
          <a:off x="0" y="2269269"/>
          <a:ext cx="5393361" cy="1216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What: medical research, agriculture, academics</a:t>
          </a:r>
        </a:p>
      </dsp:txBody>
      <dsp:txXfrm>
        <a:off x="59399" y="2328668"/>
        <a:ext cx="5274563"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C1311-920C-47C9-88A5-3376D1F39953}">
      <dsp:nvSpPr>
        <dsp:cNvPr id="0" name=""/>
        <dsp:cNvSpPr/>
      </dsp:nvSpPr>
      <dsp:spPr>
        <a:xfrm>
          <a:off x="23303" y="307405"/>
          <a:ext cx="3084027" cy="30840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61FB2F-609E-4C84-A4D4-4E19650974EA}">
      <dsp:nvSpPr>
        <dsp:cNvPr id="0" name=""/>
        <dsp:cNvSpPr/>
      </dsp:nvSpPr>
      <dsp:spPr>
        <a:xfrm>
          <a:off x="574025" y="858127"/>
          <a:ext cx="1982583" cy="1982583"/>
        </a:xfrm>
        <a:prstGeom prst="rect">
          <a:avLst/>
        </a:prstGeom>
        <a:blipFill rotWithShape="1">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4954E2-F42C-4802-86C0-28A802671EA7}">
      <dsp:nvSpPr>
        <dsp:cNvPr id="0" name=""/>
        <dsp:cNvSpPr/>
      </dsp:nvSpPr>
      <dsp:spPr>
        <a:xfrm>
          <a:off x="74692" y="3600747"/>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cap="all"/>
          </a:pPr>
          <a:r>
            <a:rPr lang="en-US" sz="3400" kern="1200" dirty="0"/>
            <a:t>Ground truth</a:t>
          </a:r>
        </a:p>
      </dsp:txBody>
      <dsp:txXfrm>
        <a:off x="74692" y="3600747"/>
        <a:ext cx="2981250" cy="720000"/>
      </dsp:txXfrm>
    </dsp:sp>
    <dsp:sp modelId="{27A282F8-F695-4B41-83BF-C70979D6DEF4}">
      <dsp:nvSpPr>
        <dsp:cNvPr id="0" name=""/>
        <dsp:cNvSpPr/>
      </dsp:nvSpPr>
      <dsp:spPr>
        <a:xfrm>
          <a:off x="3629049" y="307405"/>
          <a:ext cx="3141130" cy="30840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A30F0-A642-44EA-9366-4726816E9655}">
      <dsp:nvSpPr>
        <dsp:cNvPr id="0" name=""/>
        <dsp:cNvSpPr/>
      </dsp:nvSpPr>
      <dsp:spPr>
        <a:xfrm>
          <a:off x="4208323" y="858127"/>
          <a:ext cx="1982583" cy="1982583"/>
        </a:xfrm>
        <a:prstGeom prst="rect">
          <a:avLst/>
        </a:prstGeom>
        <a:blipFill rotWithShape="1">
          <a:blip xmlns:r="http://schemas.openxmlformats.org/officeDocument/2006/relationships" r:embed="rId2"/>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B28660-2A7C-48C8-91E9-666C1D610C72}">
      <dsp:nvSpPr>
        <dsp:cNvPr id="0" name=""/>
        <dsp:cNvSpPr/>
      </dsp:nvSpPr>
      <dsp:spPr>
        <a:xfrm>
          <a:off x="3708990" y="3600747"/>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cap="all"/>
          </a:pPr>
          <a:r>
            <a:rPr lang="en-US" sz="3400" kern="1200" dirty="0"/>
            <a:t>Annotation</a:t>
          </a:r>
        </a:p>
      </dsp:txBody>
      <dsp:txXfrm>
        <a:off x="3708990" y="3600747"/>
        <a:ext cx="2981250" cy="720000"/>
      </dsp:txXfrm>
    </dsp:sp>
    <dsp:sp modelId="{F3EAE2EB-C591-4814-AF44-695B645F24C4}">
      <dsp:nvSpPr>
        <dsp:cNvPr id="0" name=""/>
        <dsp:cNvSpPr/>
      </dsp:nvSpPr>
      <dsp:spPr>
        <a:xfrm>
          <a:off x="7291898" y="293130"/>
          <a:ext cx="3200397" cy="314113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67D39-2FD0-4D97-8B40-BA0C59B905A8}">
      <dsp:nvSpPr>
        <dsp:cNvPr id="0" name=""/>
        <dsp:cNvSpPr/>
      </dsp:nvSpPr>
      <dsp:spPr>
        <a:xfrm>
          <a:off x="7900805" y="872403"/>
          <a:ext cx="1982583" cy="1982583"/>
        </a:xfrm>
        <a:prstGeom prst="rect">
          <a:avLst/>
        </a:prstGeom>
        <a:blipFill rotWithShape="1">
          <a:blip xmlns:r="http://schemas.openxmlformats.org/officeDocument/2006/relationships" r:embed="rId3"/>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E02D73-296F-4F99-B70A-76542829B97A}">
      <dsp:nvSpPr>
        <dsp:cNvPr id="0" name=""/>
        <dsp:cNvSpPr/>
      </dsp:nvSpPr>
      <dsp:spPr>
        <a:xfrm>
          <a:off x="7401472" y="361502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cap="all"/>
          </a:pPr>
          <a:r>
            <a:rPr lang="en-US" sz="3400" kern="1200" dirty="0"/>
            <a:t>Contour</a:t>
          </a:r>
        </a:p>
      </dsp:txBody>
      <dsp:txXfrm>
        <a:off x="7401472" y="3615022"/>
        <a:ext cx="298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661F3-A686-45FF-A1AB-0907BCE2CEC3}">
      <dsp:nvSpPr>
        <dsp:cNvPr id="0" name=""/>
        <dsp:cNvSpPr/>
      </dsp:nvSpPr>
      <dsp:spPr>
        <a:xfrm>
          <a:off x="1959228" y="40318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8AB6AF-E5A3-4ADF-9617-E4C1EA8BD168}">
      <dsp:nvSpPr>
        <dsp:cNvPr id="0" name=""/>
        <dsp:cNvSpPr/>
      </dsp:nvSpPr>
      <dsp:spPr>
        <a:xfrm>
          <a:off x="555228" y="207553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Expected</a:t>
          </a:r>
        </a:p>
      </dsp:txBody>
      <dsp:txXfrm>
        <a:off x="555228" y="2075533"/>
        <a:ext cx="4320000" cy="648000"/>
      </dsp:txXfrm>
    </dsp:sp>
    <dsp:sp modelId="{897BF082-C561-486F-B047-6AD3D0A3DFD1}">
      <dsp:nvSpPr>
        <dsp:cNvPr id="0" name=""/>
        <dsp:cNvSpPr/>
      </dsp:nvSpPr>
      <dsp:spPr>
        <a:xfrm>
          <a:off x="555228" y="2798114"/>
          <a:ext cx="4320000" cy="1334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Develop framework</a:t>
          </a:r>
        </a:p>
        <a:p>
          <a:pPr marL="0" lvl="0" indent="0" algn="ctr" defTabSz="755650">
            <a:lnSpc>
              <a:spcPct val="100000"/>
            </a:lnSpc>
            <a:spcBef>
              <a:spcPct val="0"/>
            </a:spcBef>
            <a:spcAft>
              <a:spcPct val="35000"/>
            </a:spcAft>
            <a:buNone/>
          </a:pPr>
          <a:r>
            <a:rPr lang="en-US" sz="1700" kern="1200"/>
            <a:t>Test multiple models</a:t>
          </a:r>
        </a:p>
        <a:p>
          <a:pPr marL="0" lvl="0" indent="0" algn="ctr" defTabSz="755650">
            <a:lnSpc>
              <a:spcPct val="100000"/>
            </a:lnSpc>
            <a:spcBef>
              <a:spcPct val="0"/>
            </a:spcBef>
            <a:spcAft>
              <a:spcPct val="35000"/>
            </a:spcAft>
            <a:buNone/>
          </a:pPr>
          <a:r>
            <a:rPr lang="en-US" sz="1700" kern="1200"/>
            <a:t>Communicate results</a:t>
          </a:r>
        </a:p>
      </dsp:txBody>
      <dsp:txXfrm>
        <a:off x="555228" y="2798114"/>
        <a:ext cx="4320000" cy="1334124"/>
      </dsp:txXfrm>
    </dsp:sp>
    <dsp:sp modelId="{CBCC734A-682A-45A8-84D1-F9A653ADFADE}">
      <dsp:nvSpPr>
        <dsp:cNvPr id="0" name=""/>
        <dsp:cNvSpPr/>
      </dsp:nvSpPr>
      <dsp:spPr>
        <a:xfrm>
          <a:off x="7035228" y="40318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0298C8-247F-433D-BB21-FEB23A9BCBA5}">
      <dsp:nvSpPr>
        <dsp:cNvPr id="0" name=""/>
        <dsp:cNvSpPr/>
      </dsp:nvSpPr>
      <dsp:spPr>
        <a:xfrm>
          <a:off x="5631228" y="207553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Aspirational </a:t>
          </a:r>
        </a:p>
      </dsp:txBody>
      <dsp:txXfrm>
        <a:off x="5631228" y="2075533"/>
        <a:ext cx="4320000" cy="648000"/>
      </dsp:txXfrm>
    </dsp:sp>
    <dsp:sp modelId="{EEDFA036-2C24-4E8E-BB9D-BB59A62F28B5}">
      <dsp:nvSpPr>
        <dsp:cNvPr id="0" name=""/>
        <dsp:cNvSpPr/>
      </dsp:nvSpPr>
      <dsp:spPr>
        <a:xfrm>
          <a:off x="5631228" y="2798114"/>
          <a:ext cx="4320000" cy="1334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Increase accuracy by 5%</a:t>
          </a:r>
        </a:p>
        <a:p>
          <a:pPr marL="0" lvl="0" indent="0" algn="ctr" defTabSz="755650">
            <a:lnSpc>
              <a:spcPct val="100000"/>
            </a:lnSpc>
            <a:spcBef>
              <a:spcPct val="0"/>
            </a:spcBef>
            <a:spcAft>
              <a:spcPct val="35000"/>
            </a:spcAft>
            <a:buNone/>
          </a:pPr>
          <a:r>
            <a:rPr lang="en-US" sz="1700" kern="1200"/>
            <a:t>ResNet/U-Net</a:t>
          </a:r>
        </a:p>
        <a:p>
          <a:pPr marL="0" lvl="0" indent="0" algn="ctr" defTabSz="755650">
            <a:lnSpc>
              <a:spcPct val="100000"/>
            </a:lnSpc>
            <a:spcBef>
              <a:spcPct val="0"/>
            </a:spcBef>
            <a:spcAft>
              <a:spcPct val="35000"/>
            </a:spcAft>
            <a:buNone/>
          </a:pPr>
          <a:r>
            <a:rPr lang="en-US" sz="1700" kern="1200"/>
            <a:t>Synthetic dataset</a:t>
          </a:r>
        </a:p>
        <a:p>
          <a:pPr marL="0" lvl="0" indent="0" algn="ctr" defTabSz="755650">
            <a:lnSpc>
              <a:spcPct val="100000"/>
            </a:lnSpc>
            <a:spcBef>
              <a:spcPct val="0"/>
            </a:spcBef>
            <a:spcAft>
              <a:spcPct val="35000"/>
            </a:spcAft>
            <a:buNone/>
          </a:pPr>
          <a:r>
            <a:rPr lang="en-US" sz="1700" kern="1200"/>
            <a:t>Transfer learning</a:t>
          </a:r>
        </a:p>
      </dsp:txBody>
      <dsp:txXfrm>
        <a:off x="5631228" y="2798114"/>
        <a:ext cx="4320000" cy="1334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A0B1B-858D-4B2E-997D-6431CEC956D9}">
      <dsp:nvSpPr>
        <dsp:cNvPr id="0" name=""/>
        <dsp:cNvSpPr/>
      </dsp:nvSpPr>
      <dsp:spPr>
        <a:xfrm>
          <a:off x="379476" y="0"/>
          <a:ext cx="5504687" cy="550468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67BBEC-1CED-4B1D-9D64-5EDE56D3649C}">
      <dsp:nvSpPr>
        <dsp:cNvPr id="0" name=""/>
        <dsp:cNvSpPr/>
      </dsp:nvSpPr>
      <dsp:spPr>
        <a:xfrm>
          <a:off x="902421" y="522945"/>
          <a:ext cx="2146828" cy="2146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Aspirational goals</a:t>
          </a:r>
        </a:p>
      </dsp:txBody>
      <dsp:txXfrm>
        <a:off x="1007221" y="627745"/>
        <a:ext cx="1937228" cy="1937228"/>
      </dsp:txXfrm>
    </dsp:sp>
    <dsp:sp modelId="{C59B2B3F-ECC0-4E9E-BB1C-17BCDC679534}">
      <dsp:nvSpPr>
        <dsp:cNvPr id="0" name=""/>
        <dsp:cNvSpPr/>
      </dsp:nvSpPr>
      <dsp:spPr>
        <a:xfrm>
          <a:off x="3214390" y="522945"/>
          <a:ext cx="2146828" cy="2146828"/>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RBCs</a:t>
          </a:r>
        </a:p>
      </dsp:txBody>
      <dsp:txXfrm>
        <a:off x="3319190" y="627745"/>
        <a:ext cx="1937228" cy="1937228"/>
      </dsp:txXfrm>
    </dsp:sp>
    <dsp:sp modelId="{4E9AD9E8-45BF-44ED-A4D1-D8A99CEC2C5C}">
      <dsp:nvSpPr>
        <dsp:cNvPr id="0" name=""/>
        <dsp:cNvSpPr/>
      </dsp:nvSpPr>
      <dsp:spPr>
        <a:xfrm>
          <a:off x="902421" y="2834914"/>
          <a:ext cx="2146828" cy="2146828"/>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Model split decisions</a:t>
          </a:r>
        </a:p>
      </dsp:txBody>
      <dsp:txXfrm>
        <a:off x="1007221" y="2939714"/>
        <a:ext cx="1937228" cy="1937228"/>
      </dsp:txXfrm>
    </dsp:sp>
    <dsp:sp modelId="{882A9742-96D4-4986-9AFD-185C13D59B9D}">
      <dsp:nvSpPr>
        <dsp:cNvPr id="0" name=""/>
        <dsp:cNvSpPr/>
      </dsp:nvSpPr>
      <dsp:spPr>
        <a:xfrm>
          <a:off x="3214390" y="2834914"/>
          <a:ext cx="2146828" cy="214682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Annotation</a:t>
          </a:r>
        </a:p>
      </dsp:txBody>
      <dsp:txXfrm>
        <a:off x="3319190" y="2939714"/>
        <a:ext cx="1937228" cy="19372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0D1C2-C35E-4E37-BD0C-0EDBC5006D96}">
      <dsp:nvSpPr>
        <dsp:cNvPr id="0" name=""/>
        <dsp:cNvSpPr/>
      </dsp:nvSpPr>
      <dsp:spPr>
        <a:xfrm>
          <a:off x="0" y="378981"/>
          <a:ext cx="5962720" cy="55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B1CAF9-BE1A-46E6-A3DF-94D747DB09B2}">
      <dsp:nvSpPr>
        <dsp:cNvPr id="0" name=""/>
        <dsp:cNvSpPr/>
      </dsp:nvSpPr>
      <dsp:spPr>
        <a:xfrm>
          <a:off x="298136" y="54260"/>
          <a:ext cx="4173904"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64" tIns="0" rIns="157764" bIns="0" numCol="1" spcCol="1270" anchor="ctr" anchorCtr="0">
          <a:noAutofit/>
        </a:bodyPr>
        <a:lstStyle/>
        <a:p>
          <a:pPr marL="0" lvl="0" indent="0" algn="l" defTabSz="977900">
            <a:lnSpc>
              <a:spcPct val="90000"/>
            </a:lnSpc>
            <a:spcBef>
              <a:spcPct val="0"/>
            </a:spcBef>
            <a:spcAft>
              <a:spcPct val="35000"/>
            </a:spcAft>
            <a:buNone/>
          </a:pPr>
          <a:r>
            <a:rPr lang="en-US" sz="2200" kern="1200"/>
            <a:t>Data cleansing</a:t>
          </a:r>
        </a:p>
      </dsp:txBody>
      <dsp:txXfrm>
        <a:off x="329839" y="85963"/>
        <a:ext cx="4110498" cy="586034"/>
      </dsp:txXfrm>
    </dsp:sp>
    <dsp:sp modelId="{CE800986-DECB-488B-A541-3DB0AEBE1B6F}">
      <dsp:nvSpPr>
        <dsp:cNvPr id="0" name=""/>
        <dsp:cNvSpPr/>
      </dsp:nvSpPr>
      <dsp:spPr>
        <a:xfrm>
          <a:off x="0" y="1376901"/>
          <a:ext cx="5962720" cy="554400"/>
        </a:xfrm>
        <a:prstGeom prst="rect">
          <a:avLst/>
        </a:prstGeom>
        <a:solidFill>
          <a:schemeClr val="lt1">
            <a:alpha val="90000"/>
            <a:hueOff val="0"/>
            <a:satOff val="0"/>
            <a:lumOff val="0"/>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E2179D-E442-4A1A-833D-87EFE6B942BB}">
      <dsp:nvSpPr>
        <dsp:cNvPr id="0" name=""/>
        <dsp:cNvSpPr/>
      </dsp:nvSpPr>
      <dsp:spPr>
        <a:xfrm>
          <a:off x="298136" y="1052181"/>
          <a:ext cx="4173904" cy="64944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64" tIns="0" rIns="157764" bIns="0" numCol="1" spcCol="1270" anchor="ctr" anchorCtr="0">
          <a:noAutofit/>
        </a:bodyPr>
        <a:lstStyle/>
        <a:p>
          <a:pPr marL="0" lvl="0" indent="0" algn="l" defTabSz="977900">
            <a:lnSpc>
              <a:spcPct val="90000"/>
            </a:lnSpc>
            <a:spcBef>
              <a:spcPct val="0"/>
            </a:spcBef>
            <a:spcAft>
              <a:spcPct val="35000"/>
            </a:spcAft>
            <a:buNone/>
          </a:pPr>
          <a:r>
            <a:rPr lang="en-US" sz="2200" kern="1200"/>
            <a:t>Annotations </a:t>
          </a:r>
        </a:p>
      </dsp:txBody>
      <dsp:txXfrm>
        <a:off x="329839" y="1083884"/>
        <a:ext cx="4110498" cy="586034"/>
      </dsp:txXfrm>
    </dsp:sp>
    <dsp:sp modelId="{F0DD175E-8C8E-495E-94FF-2D5E734D8620}">
      <dsp:nvSpPr>
        <dsp:cNvPr id="0" name=""/>
        <dsp:cNvSpPr/>
      </dsp:nvSpPr>
      <dsp:spPr>
        <a:xfrm>
          <a:off x="0" y="2374821"/>
          <a:ext cx="5962720" cy="554400"/>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2D68A3-7B1D-44D1-BC34-EB84D77B8A96}">
      <dsp:nvSpPr>
        <dsp:cNvPr id="0" name=""/>
        <dsp:cNvSpPr/>
      </dsp:nvSpPr>
      <dsp:spPr>
        <a:xfrm>
          <a:off x="298136" y="2050101"/>
          <a:ext cx="4173904" cy="6494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64" tIns="0" rIns="157764" bIns="0" numCol="1" spcCol="1270" anchor="ctr" anchorCtr="0">
          <a:noAutofit/>
        </a:bodyPr>
        <a:lstStyle/>
        <a:p>
          <a:pPr marL="0" lvl="0" indent="0" algn="l" defTabSz="977900">
            <a:lnSpc>
              <a:spcPct val="90000"/>
            </a:lnSpc>
            <a:spcBef>
              <a:spcPct val="0"/>
            </a:spcBef>
            <a:spcAft>
              <a:spcPct val="35000"/>
            </a:spcAft>
            <a:buNone/>
          </a:pPr>
          <a:r>
            <a:rPr lang="en-US" sz="2200" kern="1200"/>
            <a:t>Unbalanced classes</a:t>
          </a:r>
        </a:p>
      </dsp:txBody>
      <dsp:txXfrm>
        <a:off x="329839" y="2081804"/>
        <a:ext cx="4110498" cy="586034"/>
      </dsp:txXfrm>
    </dsp:sp>
    <dsp:sp modelId="{47F05E16-DD96-455B-AC87-036E16DB4843}">
      <dsp:nvSpPr>
        <dsp:cNvPr id="0" name=""/>
        <dsp:cNvSpPr/>
      </dsp:nvSpPr>
      <dsp:spPr>
        <a:xfrm>
          <a:off x="0" y="3372741"/>
          <a:ext cx="5962720" cy="554400"/>
        </a:xfrm>
        <a:prstGeom prst="rect">
          <a:avLst/>
        </a:prstGeom>
        <a:solidFill>
          <a:schemeClr val="lt1">
            <a:alpha val="90000"/>
            <a:hueOff val="0"/>
            <a:satOff val="0"/>
            <a:lumOff val="0"/>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BD8087-0879-428A-BB40-AF4B19157871}">
      <dsp:nvSpPr>
        <dsp:cNvPr id="0" name=""/>
        <dsp:cNvSpPr/>
      </dsp:nvSpPr>
      <dsp:spPr>
        <a:xfrm>
          <a:off x="298136" y="3048021"/>
          <a:ext cx="4173904" cy="64944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64" tIns="0" rIns="157764" bIns="0" numCol="1" spcCol="1270" anchor="ctr" anchorCtr="0">
          <a:noAutofit/>
        </a:bodyPr>
        <a:lstStyle/>
        <a:p>
          <a:pPr marL="0" lvl="0" indent="0" algn="l" defTabSz="977900">
            <a:lnSpc>
              <a:spcPct val="90000"/>
            </a:lnSpc>
            <a:spcBef>
              <a:spcPct val="0"/>
            </a:spcBef>
            <a:spcAft>
              <a:spcPct val="35000"/>
            </a:spcAft>
            <a:buNone/>
          </a:pPr>
          <a:r>
            <a:rPr lang="en-US" sz="2200" kern="1200"/>
            <a:t>Image sizes </a:t>
          </a:r>
        </a:p>
      </dsp:txBody>
      <dsp:txXfrm>
        <a:off x="329839" y="3079724"/>
        <a:ext cx="4110498" cy="586034"/>
      </dsp:txXfrm>
    </dsp:sp>
    <dsp:sp modelId="{CA540364-32A6-4F06-B423-0A43D2D1D0DF}">
      <dsp:nvSpPr>
        <dsp:cNvPr id="0" name=""/>
        <dsp:cNvSpPr/>
      </dsp:nvSpPr>
      <dsp:spPr>
        <a:xfrm>
          <a:off x="0" y="4370661"/>
          <a:ext cx="5962720" cy="5544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580FA9-EF7B-459C-A4DB-7F7322B3E235}">
      <dsp:nvSpPr>
        <dsp:cNvPr id="0" name=""/>
        <dsp:cNvSpPr/>
      </dsp:nvSpPr>
      <dsp:spPr>
        <a:xfrm>
          <a:off x="298136" y="4045941"/>
          <a:ext cx="4173904" cy="6494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64" tIns="0" rIns="157764" bIns="0" numCol="1" spcCol="1270" anchor="ctr" anchorCtr="0">
          <a:noAutofit/>
        </a:bodyPr>
        <a:lstStyle/>
        <a:p>
          <a:pPr marL="0" lvl="0" indent="0" algn="l" defTabSz="977900">
            <a:lnSpc>
              <a:spcPct val="90000"/>
            </a:lnSpc>
            <a:spcBef>
              <a:spcPct val="0"/>
            </a:spcBef>
            <a:spcAft>
              <a:spcPct val="35000"/>
            </a:spcAft>
            <a:buNone/>
          </a:pPr>
          <a:r>
            <a:rPr lang="en-US" sz="2200" kern="1200"/>
            <a:t>Not-plug and play</a:t>
          </a:r>
        </a:p>
      </dsp:txBody>
      <dsp:txXfrm>
        <a:off x="329839" y="4077644"/>
        <a:ext cx="4110498"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6C576-7E5E-470D-AC36-D3D7442C3A7F}">
      <dsp:nvSpPr>
        <dsp:cNvPr id="0" name=""/>
        <dsp:cNvSpPr/>
      </dsp:nvSpPr>
      <dsp:spPr>
        <a:xfrm>
          <a:off x="1192544" y="607"/>
          <a:ext cx="4770176" cy="79017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555" tIns="200705" rIns="92555" bIns="200705" numCol="1" spcCol="1270" anchor="ctr" anchorCtr="0">
          <a:noAutofit/>
        </a:bodyPr>
        <a:lstStyle/>
        <a:p>
          <a:pPr marL="0" lvl="0" indent="0" algn="l" defTabSz="711200">
            <a:lnSpc>
              <a:spcPct val="90000"/>
            </a:lnSpc>
            <a:spcBef>
              <a:spcPct val="0"/>
            </a:spcBef>
            <a:spcAft>
              <a:spcPct val="35000"/>
            </a:spcAft>
            <a:buNone/>
          </a:pPr>
          <a:r>
            <a:rPr lang="en-US" sz="1600" kern="1200"/>
            <a:t>Use more foreground images</a:t>
          </a:r>
        </a:p>
      </dsp:txBody>
      <dsp:txXfrm>
        <a:off x="1192544" y="607"/>
        <a:ext cx="4770176" cy="790175"/>
      </dsp:txXfrm>
    </dsp:sp>
    <dsp:sp modelId="{0E8D9B12-5D54-4626-BE9E-6517E01BF5C6}">
      <dsp:nvSpPr>
        <dsp:cNvPr id="0" name=""/>
        <dsp:cNvSpPr/>
      </dsp:nvSpPr>
      <dsp:spPr>
        <a:xfrm>
          <a:off x="0" y="607"/>
          <a:ext cx="1192544" cy="790175"/>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105" tIns="78052" rIns="63105" bIns="78052" numCol="1" spcCol="1270" anchor="ctr" anchorCtr="0">
          <a:noAutofit/>
        </a:bodyPr>
        <a:lstStyle/>
        <a:p>
          <a:pPr marL="0" lvl="0" indent="0" algn="ctr" defTabSz="889000">
            <a:lnSpc>
              <a:spcPct val="90000"/>
            </a:lnSpc>
            <a:spcBef>
              <a:spcPct val="0"/>
            </a:spcBef>
            <a:spcAft>
              <a:spcPct val="35000"/>
            </a:spcAft>
            <a:buNone/>
          </a:pPr>
          <a:r>
            <a:rPr lang="en-US" sz="2000" kern="1200"/>
            <a:t>Use</a:t>
          </a:r>
        </a:p>
      </dsp:txBody>
      <dsp:txXfrm>
        <a:off x="0" y="607"/>
        <a:ext cx="1192544" cy="790175"/>
      </dsp:txXfrm>
    </dsp:sp>
    <dsp:sp modelId="{54E85C0B-AA37-49A8-A2E1-2F02AC2FA305}">
      <dsp:nvSpPr>
        <dsp:cNvPr id="0" name=""/>
        <dsp:cNvSpPr/>
      </dsp:nvSpPr>
      <dsp:spPr>
        <a:xfrm>
          <a:off x="1192544" y="838193"/>
          <a:ext cx="4770176" cy="790175"/>
        </a:xfrm>
        <a:prstGeom prst="rect">
          <a:avLst/>
        </a:prstGeom>
        <a:solidFill>
          <a:schemeClr val="accent5">
            <a:tint val="40000"/>
            <a:alpha val="90000"/>
            <a:hueOff val="-1347952"/>
            <a:satOff val="-4566"/>
            <a:lumOff val="-586"/>
            <a:alphaOff val="0"/>
          </a:schemeClr>
        </a:solidFill>
        <a:ln w="12700" cap="flat" cmpd="sng" algn="ctr">
          <a:solidFill>
            <a:schemeClr val="accent5">
              <a:tint val="40000"/>
              <a:alpha val="90000"/>
              <a:hueOff val="-1347952"/>
              <a:satOff val="-4566"/>
              <a:lumOff val="-5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555" tIns="200705" rIns="92555" bIns="200705" numCol="1" spcCol="1270" anchor="ctr" anchorCtr="0">
          <a:noAutofit/>
        </a:bodyPr>
        <a:lstStyle/>
        <a:p>
          <a:pPr marL="0" lvl="0" indent="0" algn="l" defTabSz="711200">
            <a:lnSpc>
              <a:spcPct val="90000"/>
            </a:lnSpc>
            <a:spcBef>
              <a:spcPct val="0"/>
            </a:spcBef>
            <a:spcAft>
              <a:spcPct val="35000"/>
            </a:spcAft>
            <a:buNone/>
          </a:pPr>
          <a:r>
            <a:rPr lang="en-US" sz="1600" kern="1200"/>
            <a:t>Increase dataset size</a:t>
          </a:r>
        </a:p>
      </dsp:txBody>
      <dsp:txXfrm>
        <a:off x="1192544" y="838193"/>
        <a:ext cx="4770176" cy="790175"/>
      </dsp:txXfrm>
    </dsp:sp>
    <dsp:sp modelId="{C103EDC6-FFB4-4111-BEBD-0865C987FDA8}">
      <dsp:nvSpPr>
        <dsp:cNvPr id="0" name=""/>
        <dsp:cNvSpPr/>
      </dsp:nvSpPr>
      <dsp:spPr>
        <a:xfrm>
          <a:off x="0" y="838193"/>
          <a:ext cx="1192544" cy="790175"/>
        </a:xfrm>
        <a:prstGeom prst="rect">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105" tIns="78052" rIns="63105" bIns="78052" numCol="1" spcCol="1270" anchor="ctr" anchorCtr="0">
          <a:noAutofit/>
        </a:bodyPr>
        <a:lstStyle/>
        <a:p>
          <a:pPr marL="0" lvl="0" indent="0" algn="ctr" defTabSz="889000">
            <a:lnSpc>
              <a:spcPct val="90000"/>
            </a:lnSpc>
            <a:spcBef>
              <a:spcPct val="0"/>
            </a:spcBef>
            <a:spcAft>
              <a:spcPct val="35000"/>
            </a:spcAft>
            <a:buNone/>
          </a:pPr>
          <a:r>
            <a:rPr lang="en-US" sz="2000" kern="1200"/>
            <a:t>Increase</a:t>
          </a:r>
        </a:p>
      </dsp:txBody>
      <dsp:txXfrm>
        <a:off x="0" y="838193"/>
        <a:ext cx="1192544" cy="790175"/>
      </dsp:txXfrm>
    </dsp:sp>
    <dsp:sp modelId="{C3716161-48AB-4479-ADE6-E7DE07B9B213}">
      <dsp:nvSpPr>
        <dsp:cNvPr id="0" name=""/>
        <dsp:cNvSpPr/>
      </dsp:nvSpPr>
      <dsp:spPr>
        <a:xfrm>
          <a:off x="1192544" y="1675780"/>
          <a:ext cx="4770176" cy="790175"/>
        </a:xfrm>
        <a:prstGeom prst="rect">
          <a:avLst/>
        </a:prstGeom>
        <a:solidFill>
          <a:schemeClr val="accent5">
            <a:tint val="40000"/>
            <a:alpha val="90000"/>
            <a:hueOff val="-2695905"/>
            <a:satOff val="-9133"/>
            <a:lumOff val="-1171"/>
            <a:alphaOff val="0"/>
          </a:schemeClr>
        </a:solidFill>
        <a:ln w="12700" cap="flat" cmpd="sng" algn="ctr">
          <a:solidFill>
            <a:schemeClr val="accent5">
              <a:tint val="40000"/>
              <a:alpha val="90000"/>
              <a:hueOff val="-2695905"/>
              <a:satOff val="-9133"/>
              <a:lumOff val="-1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555" tIns="200705" rIns="92555" bIns="200705" numCol="1" spcCol="1270" anchor="ctr" anchorCtr="0">
          <a:noAutofit/>
        </a:bodyPr>
        <a:lstStyle/>
        <a:p>
          <a:pPr marL="0" lvl="0" indent="0" algn="l" defTabSz="711200">
            <a:lnSpc>
              <a:spcPct val="90000"/>
            </a:lnSpc>
            <a:spcBef>
              <a:spcPct val="0"/>
            </a:spcBef>
            <a:spcAft>
              <a:spcPct val="35000"/>
            </a:spcAft>
            <a:buNone/>
          </a:pPr>
          <a:r>
            <a:rPr lang="en-US" sz="1600" kern="1200"/>
            <a:t>Shuffle synthetic dataset with base dataset</a:t>
          </a:r>
        </a:p>
      </dsp:txBody>
      <dsp:txXfrm>
        <a:off x="1192544" y="1675780"/>
        <a:ext cx="4770176" cy="790175"/>
      </dsp:txXfrm>
    </dsp:sp>
    <dsp:sp modelId="{971B36ED-2039-4F78-BE35-FDD7D26E11F6}">
      <dsp:nvSpPr>
        <dsp:cNvPr id="0" name=""/>
        <dsp:cNvSpPr/>
      </dsp:nvSpPr>
      <dsp:spPr>
        <a:xfrm>
          <a:off x="0" y="1675780"/>
          <a:ext cx="1192544" cy="790175"/>
        </a:xfrm>
        <a:prstGeom prst="rect">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105" tIns="78052" rIns="63105" bIns="78052" numCol="1" spcCol="1270" anchor="ctr" anchorCtr="0">
          <a:noAutofit/>
        </a:bodyPr>
        <a:lstStyle/>
        <a:p>
          <a:pPr marL="0" lvl="0" indent="0" algn="ctr" defTabSz="889000">
            <a:lnSpc>
              <a:spcPct val="90000"/>
            </a:lnSpc>
            <a:spcBef>
              <a:spcPct val="0"/>
            </a:spcBef>
            <a:spcAft>
              <a:spcPct val="35000"/>
            </a:spcAft>
            <a:buNone/>
          </a:pPr>
          <a:r>
            <a:rPr lang="en-US" sz="2000" kern="1200"/>
            <a:t>Shuffle</a:t>
          </a:r>
        </a:p>
      </dsp:txBody>
      <dsp:txXfrm>
        <a:off x="0" y="1675780"/>
        <a:ext cx="1192544" cy="790175"/>
      </dsp:txXfrm>
    </dsp:sp>
    <dsp:sp modelId="{2670A3CB-9608-4BE0-AF90-925F8487A58F}">
      <dsp:nvSpPr>
        <dsp:cNvPr id="0" name=""/>
        <dsp:cNvSpPr/>
      </dsp:nvSpPr>
      <dsp:spPr>
        <a:xfrm>
          <a:off x="1192544" y="2513366"/>
          <a:ext cx="4770176" cy="790175"/>
        </a:xfrm>
        <a:prstGeom prst="rect">
          <a:avLst/>
        </a:prstGeom>
        <a:solidFill>
          <a:schemeClr val="accent5">
            <a:tint val="40000"/>
            <a:alpha val="90000"/>
            <a:hueOff val="-4043857"/>
            <a:satOff val="-13699"/>
            <a:lumOff val="-1757"/>
            <a:alphaOff val="0"/>
          </a:schemeClr>
        </a:solidFill>
        <a:ln w="12700" cap="flat" cmpd="sng" algn="ctr">
          <a:solidFill>
            <a:schemeClr val="accent5">
              <a:tint val="40000"/>
              <a:alpha val="90000"/>
              <a:hueOff val="-4043857"/>
              <a:satOff val="-13699"/>
              <a:lumOff val="-17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555" tIns="200705" rIns="92555" bIns="200705" numCol="1" spcCol="1270" anchor="ctr" anchorCtr="0">
          <a:noAutofit/>
        </a:bodyPr>
        <a:lstStyle/>
        <a:p>
          <a:pPr marL="0" lvl="0" indent="0" algn="l" defTabSz="711200">
            <a:lnSpc>
              <a:spcPct val="90000"/>
            </a:lnSpc>
            <a:spcBef>
              <a:spcPct val="0"/>
            </a:spcBef>
            <a:spcAft>
              <a:spcPct val="35000"/>
            </a:spcAft>
            <a:buNone/>
          </a:pPr>
          <a:r>
            <a:rPr lang="en-US" sz="1600" kern="1200"/>
            <a:t>Set a limit for the amount an object can be obscured</a:t>
          </a:r>
        </a:p>
      </dsp:txBody>
      <dsp:txXfrm>
        <a:off x="1192544" y="2513366"/>
        <a:ext cx="4770176" cy="790175"/>
      </dsp:txXfrm>
    </dsp:sp>
    <dsp:sp modelId="{B643E2FB-8216-452F-8ACE-AE34B99AF319}">
      <dsp:nvSpPr>
        <dsp:cNvPr id="0" name=""/>
        <dsp:cNvSpPr/>
      </dsp:nvSpPr>
      <dsp:spPr>
        <a:xfrm>
          <a:off x="0" y="2513366"/>
          <a:ext cx="1192544" cy="790175"/>
        </a:xfrm>
        <a:prstGeom prst="rect">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105" tIns="78052" rIns="63105" bIns="78052" numCol="1" spcCol="1270" anchor="ctr" anchorCtr="0">
          <a:noAutofit/>
        </a:bodyPr>
        <a:lstStyle/>
        <a:p>
          <a:pPr marL="0" lvl="0" indent="0" algn="ctr" defTabSz="889000">
            <a:lnSpc>
              <a:spcPct val="90000"/>
            </a:lnSpc>
            <a:spcBef>
              <a:spcPct val="0"/>
            </a:spcBef>
            <a:spcAft>
              <a:spcPct val="35000"/>
            </a:spcAft>
            <a:buNone/>
          </a:pPr>
          <a:r>
            <a:rPr lang="en-US" sz="2000" kern="1200" dirty="0"/>
            <a:t>Limit</a:t>
          </a:r>
        </a:p>
      </dsp:txBody>
      <dsp:txXfrm>
        <a:off x="0" y="2513366"/>
        <a:ext cx="1192544" cy="790175"/>
      </dsp:txXfrm>
    </dsp:sp>
    <dsp:sp modelId="{847E5560-20E2-4B0E-828E-538324AB2A0D}">
      <dsp:nvSpPr>
        <dsp:cNvPr id="0" name=""/>
        <dsp:cNvSpPr/>
      </dsp:nvSpPr>
      <dsp:spPr>
        <a:xfrm>
          <a:off x="1192544" y="3350952"/>
          <a:ext cx="4770176" cy="790175"/>
        </a:xfrm>
        <a:prstGeom prst="rect">
          <a:avLst/>
        </a:prstGeom>
        <a:solidFill>
          <a:schemeClr val="accent5">
            <a:tint val="40000"/>
            <a:alpha val="90000"/>
            <a:hueOff val="-5391810"/>
            <a:satOff val="-18266"/>
            <a:lumOff val="-2342"/>
            <a:alphaOff val="0"/>
          </a:schemeClr>
        </a:solidFill>
        <a:ln w="12700" cap="flat" cmpd="sng" algn="ctr">
          <a:solidFill>
            <a:schemeClr val="accent5">
              <a:tint val="40000"/>
              <a:alpha val="90000"/>
              <a:hueOff val="-5391810"/>
              <a:satOff val="-18266"/>
              <a:lumOff val="-23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555" tIns="200705" rIns="92555" bIns="200705" numCol="1" spcCol="1270" anchor="ctr" anchorCtr="0">
          <a:noAutofit/>
        </a:bodyPr>
        <a:lstStyle/>
        <a:p>
          <a:pPr marL="0" lvl="0" indent="0" algn="l" defTabSz="711200">
            <a:lnSpc>
              <a:spcPct val="90000"/>
            </a:lnSpc>
            <a:spcBef>
              <a:spcPct val="0"/>
            </a:spcBef>
            <a:spcAft>
              <a:spcPct val="35000"/>
            </a:spcAft>
            <a:buNone/>
          </a:pPr>
          <a:r>
            <a:rPr lang="en-US" sz="1600" kern="1200"/>
            <a:t>Merge the RBC and RBC_ol group into one group</a:t>
          </a:r>
        </a:p>
      </dsp:txBody>
      <dsp:txXfrm>
        <a:off x="1192544" y="3350952"/>
        <a:ext cx="4770176" cy="790175"/>
      </dsp:txXfrm>
    </dsp:sp>
    <dsp:sp modelId="{7EEA3992-D783-475D-8F91-9997A42727E6}">
      <dsp:nvSpPr>
        <dsp:cNvPr id="0" name=""/>
        <dsp:cNvSpPr/>
      </dsp:nvSpPr>
      <dsp:spPr>
        <a:xfrm>
          <a:off x="0" y="3350952"/>
          <a:ext cx="1192544" cy="790175"/>
        </a:xfrm>
        <a:prstGeom prst="rect">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105" tIns="78052" rIns="63105" bIns="78052" numCol="1" spcCol="1270" anchor="ctr" anchorCtr="0">
          <a:noAutofit/>
        </a:bodyPr>
        <a:lstStyle/>
        <a:p>
          <a:pPr marL="0" lvl="0" indent="0" algn="ctr" defTabSz="889000">
            <a:lnSpc>
              <a:spcPct val="90000"/>
            </a:lnSpc>
            <a:spcBef>
              <a:spcPct val="0"/>
            </a:spcBef>
            <a:spcAft>
              <a:spcPct val="35000"/>
            </a:spcAft>
            <a:buNone/>
          </a:pPr>
          <a:r>
            <a:rPr lang="en-US" sz="2000" kern="1200"/>
            <a:t>Merge</a:t>
          </a:r>
        </a:p>
      </dsp:txBody>
      <dsp:txXfrm>
        <a:off x="0" y="3350952"/>
        <a:ext cx="1192544" cy="790175"/>
      </dsp:txXfrm>
    </dsp:sp>
    <dsp:sp modelId="{76428CE3-FB80-4B9D-B749-FBDC245F703F}">
      <dsp:nvSpPr>
        <dsp:cNvPr id="0" name=""/>
        <dsp:cNvSpPr/>
      </dsp:nvSpPr>
      <dsp:spPr>
        <a:xfrm>
          <a:off x="1192544" y="4188538"/>
          <a:ext cx="4770176" cy="790175"/>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555" tIns="200705" rIns="92555" bIns="200705" numCol="1" spcCol="1270" anchor="ctr" anchorCtr="0">
          <a:noAutofit/>
        </a:bodyPr>
        <a:lstStyle/>
        <a:p>
          <a:pPr marL="0" lvl="0" indent="0" algn="l" defTabSz="711200">
            <a:lnSpc>
              <a:spcPct val="90000"/>
            </a:lnSpc>
            <a:spcBef>
              <a:spcPct val="0"/>
            </a:spcBef>
            <a:spcAft>
              <a:spcPct val="35000"/>
            </a:spcAft>
            <a:buNone/>
          </a:pPr>
          <a:r>
            <a:rPr lang="en-US" sz="1600" kern="1200"/>
            <a:t>Add all updates to GitHub</a:t>
          </a:r>
        </a:p>
      </dsp:txBody>
      <dsp:txXfrm>
        <a:off x="1192544" y="4188538"/>
        <a:ext cx="4770176" cy="790175"/>
      </dsp:txXfrm>
    </dsp:sp>
    <dsp:sp modelId="{88F153E4-D020-43BF-BDAD-73903F768F16}">
      <dsp:nvSpPr>
        <dsp:cNvPr id="0" name=""/>
        <dsp:cNvSpPr/>
      </dsp:nvSpPr>
      <dsp:spPr>
        <a:xfrm>
          <a:off x="0" y="4188538"/>
          <a:ext cx="1192544" cy="790175"/>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105" tIns="78052" rIns="63105" bIns="78052" numCol="1" spcCol="1270" anchor="ctr" anchorCtr="0">
          <a:noAutofit/>
        </a:bodyPr>
        <a:lstStyle/>
        <a:p>
          <a:pPr marL="0" lvl="0" indent="0" algn="ctr" defTabSz="889000">
            <a:lnSpc>
              <a:spcPct val="90000"/>
            </a:lnSpc>
            <a:spcBef>
              <a:spcPct val="0"/>
            </a:spcBef>
            <a:spcAft>
              <a:spcPct val="35000"/>
            </a:spcAft>
            <a:buNone/>
          </a:pPr>
          <a:r>
            <a:rPr lang="en-US" sz="2000" kern="1200"/>
            <a:t>Add</a:t>
          </a:r>
        </a:p>
      </dsp:txBody>
      <dsp:txXfrm>
        <a:off x="0" y="4188538"/>
        <a:ext cx="1192544" cy="7901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4308A-6A31-44AE-B85B-8B345322FC0F}">
      <dsp:nvSpPr>
        <dsp:cNvPr id="0" name=""/>
        <dsp:cNvSpPr/>
      </dsp:nvSpPr>
      <dsp:spPr>
        <a:xfrm>
          <a:off x="481857" y="380367"/>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504CD-8F07-40B4-A38F-B49615A2F04A}">
      <dsp:nvSpPr>
        <dsp:cNvPr id="0" name=""/>
        <dsp:cNvSpPr/>
      </dsp:nvSpPr>
      <dsp:spPr>
        <a:xfrm>
          <a:off x="715857" y="61436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2DAB0F-402F-4126-BD2C-5102B55670A0}">
      <dsp:nvSpPr>
        <dsp:cNvPr id="0" name=""/>
        <dsp:cNvSpPr/>
      </dsp:nvSpPr>
      <dsp:spPr>
        <a:xfrm>
          <a:off x="130857" y="18203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Image Padding</a:t>
          </a:r>
        </a:p>
      </dsp:txBody>
      <dsp:txXfrm>
        <a:off x="130857" y="1820367"/>
        <a:ext cx="1800000" cy="720000"/>
      </dsp:txXfrm>
    </dsp:sp>
    <dsp:sp modelId="{5B7271F4-0221-4152-B2E0-069F15C97542}">
      <dsp:nvSpPr>
        <dsp:cNvPr id="0" name=""/>
        <dsp:cNvSpPr/>
      </dsp:nvSpPr>
      <dsp:spPr>
        <a:xfrm>
          <a:off x="2596857" y="380367"/>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9DC32D-E085-4B60-B0A7-539786462860}">
      <dsp:nvSpPr>
        <dsp:cNvPr id="0" name=""/>
        <dsp:cNvSpPr/>
      </dsp:nvSpPr>
      <dsp:spPr>
        <a:xfrm>
          <a:off x="2830857" y="61436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1873F-2889-4B94-BAF9-FDAA73BCCD9F}">
      <dsp:nvSpPr>
        <dsp:cNvPr id="0" name=""/>
        <dsp:cNvSpPr/>
      </dsp:nvSpPr>
      <dsp:spPr>
        <a:xfrm>
          <a:off x="2245857" y="18203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Additional metrics</a:t>
          </a:r>
        </a:p>
      </dsp:txBody>
      <dsp:txXfrm>
        <a:off x="2245857" y="1820367"/>
        <a:ext cx="1800000" cy="720000"/>
      </dsp:txXfrm>
    </dsp:sp>
    <dsp:sp modelId="{D5576F62-62AD-45D9-9B87-6CC9CE30F4E0}">
      <dsp:nvSpPr>
        <dsp:cNvPr id="0" name=""/>
        <dsp:cNvSpPr/>
      </dsp:nvSpPr>
      <dsp:spPr>
        <a:xfrm>
          <a:off x="4711857" y="380367"/>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DF44C-2B54-4DBD-AB74-417582CF81D1}">
      <dsp:nvSpPr>
        <dsp:cNvPr id="0" name=""/>
        <dsp:cNvSpPr/>
      </dsp:nvSpPr>
      <dsp:spPr>
        <a:xfrm>
          <a:off x="4945857" y="61436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F33355-B6BB-4C44-BE23-383049B11C17}">
      <dsp:nvSpPr>
        <dsp:cNvPr id="0" name=""/>
        <dsp:cNvSpPr/>
      </dsp:nvSpPr>
      <dsp:spPr>
        <a:xfrm>
          <a:off x="4360857" y="18203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a:t>Neural Networks</a:t>
          </a:r>
        </a:p>
      </dsp:txBody>
      <dsp:txXfrm>
        <a:off x="4360857" y="1820367"/>
        <a:ext cx="1800000" cy="720000"/>
      </dsp:txXfrm>
    </dsp:sp>
    <dsp:sp modelId="{6A9638DD-BE58-4F18-984B-CB43EC7AF1E7}">
      <dsp:nvSpPr>
        <dsp:cNvPr id="0" name=""/>
        <dsp:cNvSpPr/>
      </dsp:nvSpPr>
      <dsp:spPr>
        <a:xfrm>
          <a:off x="1539357" y="2990367"/>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93C8D-73D3-4013-8753-B4B80DCC1D49}">
      <dsp:nvSpPr>
        <dsp:cNvPr id="0" name=""/>
        <dsp:cNvSpPr/>
      </dsp:nvSpPr>
      <dsp:spPr>
        <a:xfrm>
          <a:off x="1773357" y="322436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399BBA-117F-4DD7-A71B-3ABE86EE2217}">
      <dsp:nvSpPr>
        <dsp:cNvPr id="0" name=""/>
        <dsp:cNvSpPr/>
      </dsp:nvSpPr>
      <dsp:spPr>
        <a:xfrm>
          <a:off x="1188357" y="44303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Contour Images</a:t>
          </a:r>
        </a:p>
      </dsp:txBody>
      <dsp:txXfrm>
        <a:off x="1188357" y="4430367"/>
        <a:ext cx="1800000" cy="720000"/>
      </dsp:txXfrm>
    </dsp:sp>
    <dsp:sp modelId="{179D6BA9-5C17-4C5D-86CC-B89975BCDAF4}">
      <dsp:nvSpPr>
        <dsp:cNvPr id="0" name=""/>
        <dsp:cNvSpPr/>
      </dsp:nvSpPr>
      <dsp:spPr>
        <a:xfrm>
          <a:off x="3654357" y="2990367"/>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37CD0-13D6-4C2E-86E9-43A2D0D902F5}">
      <dsp:nvSpPr>
        <dsp:cNvPr id="0" name=""/>
        <dsp:cNvSpPr/>
      </dsp:nvSpPr>
      <dsp:spPr>
        <a:xfrm>
          <a:off x="3888357" y="322436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98573B-DDD4-46D5-A6B9-9119D2A6FCA2}">
      <dsp:nvSpPr>
        <dsp:cNvPr id="0" name=""/>
        <dsp:cNvSpPr/>
      </dsp:nvSpPr>
      <dsp:spPr>
        <a:xfrm>
          <a:off x="3303357" y="443036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Transfer learning</a:t>
          </a:r>
        </a:p>
      </dsp:txBody>
      <dsp:txXfrm>
        <a:off x="3303357" y="4430367"/>
        <a:ext cx="180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CA82E-567A-475B-8640-C4061785AE52}">
      <dsp:nvSpPr>
        <dsp:cNvPr id="0" name=""/>
        <dsp:cNvSpPr/>
      </dsp:nvSpPr>
      <dsp:spPr>
        <a:xfrm>
          <a:off x="1748064" y="2975"/>
          <a:ext cx="3342605" cy="20055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Creation and Execution of a Data Science Project</a:t>
          </a:r>
        </a:p>
      </dsp:txBody>
      <dsp:txXfrm>
        <a:off x="1748064" y="2975"/>
        <a:ext cx="3342605" cy="2005563"/>
      </dsp:txXfrm>
    </dsp:sp>
    <dsp:sp modelId="{994920CE-C643-4543-A77C-456C17C8ED2F}">
      <dsp:nvSpPr>
        <dsp:cNvPr id="0" name=""/>
        <dsp:cNvSpPr/>
      </dsp:nvSpPr>
      <dsp:spPr>
        <a:xfrm>
          <a:off x="5424930" y="2975"/>
          <a:ext cx="3342605" cy="200556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Creating a synthetic dataset</a:t>
          </a:r>
        </a:p>
      </dsp:txBody>
      <dsp:txXfrm>
        <a:off x="5424930" y="2975"/>
        <a:ext cx="3342605" cy="2005563"/>
      </dsp:txXfrm>
    </dsp:sp>
    <dsp:sp modelId="{488F7E41-2FCA-4A19-AC21-88AB99F4ECD2}">
      <dsp:nvSpPr>
        <dsp:cNvPr id="0" name=""/>
        <dsp:cNvSpPr/>
      </dsp:nvSpPr>
      <dsp:spPr>
        <a:xfrm>
          <a:off x="3586497" y="2342799"/>
          <a:ext cx="3342605" cy="200556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Data cleaning with images</a:t>
          </a:r>
        </a:p>
      </dsp:txBody>
      <dsp:txXfrm>
        <a:off x="3586497" y="2342799"/>
        <a:ext cx="3342605" cy="2005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3DD63-C503-4CDE-AB5D-11E487F88077}">
      <dsp:nvSpPr>
        <dsp:cNvPr id="0" name=""/>
        <dsp:cNvSpPr/>
      </dsp:nvSpPr>
      <dsp:spPr>
        <a:xfrm>
          <a:off x="0" y="94643"/>
          <a:ext cx="6263640" cy="47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Teams, Projects, and Business Analytics Leadership</a:t>
          </a:r>
        </a:p>
      </dsp:txBody>
      <dsp:txXfrm>
        <a:off x="23417" y="118060"/>
        <a:ext cx="6216806" cy="432866"/>
      </dsp:txXfrm>
    </dsp:sp>
    <dsp:sp modelId="{EFF6A656-1D27-494A-91A0-48236750F32A}">
      <dsp:nvSpPr>
        <dsp:cNvPr id="0" name=""/>
        <dsp:cNvSpPr/>
      </dsp:nvSpPr>
      <dsp:spPr>
        <a:xfrm>
          <a:off x="0" y="631943"/>
          <a:ext cx="6263640" cy="479700"/>
        </a:xfrm>
        <a:prstGeom prst="round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Business Analytics Foundation</a:t>
          </a:r>
        </a:p>
      </dsp:txBody>
      <dsp:txXfrm>
        <a:off x="23417" y="655360"/>
        <a:ext cx="6216806" cy="432866"/>
      </dsp:txXfrm>
    </dsp:sp>
    <dsp:sp modelId="{821A40AF-44B0-4E39-B5DE-8C1C32D713ED}">
      <dsp:nvSpPr>
        <dsp:cNvPr id="0" name=""/>
        <dsp:cNvSpPr/>
      </dsp:nvSpPr>
      <dsp:spPr>
        <a:xfrm>
          <a:off x="0" y="1169243"/>
          <a:ext cx="6263640" cy="479700"/>
        </a:xfrm>
        <a:prstGeom prst="round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Applied Statistical Modeling</a:t>
          </a:r>
        </a:p>
      </dsp:txBody>
      <dsp:txXfrm>
        <a:off x="23417" y="1192660"/>
        <a:ext cx="6216806" cy="432866"/>
      </dsp:txXfrm>
    </dsp:sp>
    <dsp:sp modelId="{590243BE-F4FD-45AE-B9C1-A053860E5D35}">
      <dsp:nvSpPr>
        <dsp:cNvPr id="0" name=""/>
        <dsp:cNvSpPr/>
      </dsp:nvSpPr>
      <dsp:spPr>
        <a:xfrm>
          <a:off x="0" y="1706543"/>
          <a:ext cx="6263640" cy="4797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Knowledge Discovery and Data Mining</a:t>
          </a:r>
        </a:p>
      </dsp:txBody>
      <dsp:txXfrm>
        <a:off x="23417" y="1729960"/>
        <a:ext cx="6216806" cy="432866"/>
      </dsp:txXfrm>
    </dsp:sp>
    <dsp:sp modelId="{94C95F79-62E5-4AB0-AF4D-736636DFB758}">
      <dsp:nvSpPr>
        <dsp:cNvPr id="0" name=""/>
        <dsp:cNvSpPr/>
      </dsp:nvSpPr>
      <dsp:spPr>
        <a:xfrm>
          <a:off x="0" y="2243843"/>
          <a:ext cx="6263640" cy="479700"/>
        </a:xfrm>
        <a:prstGeom prst="round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Advanced Business Analytics</a:t>
          </a:r>
        </a:p>
      </dsp:txBody>
      <dsp:txXfrm>
        <a:off x="23417" y="2267260"/>
        <a:ext cx="6216806" cy="432866"/>
      </dsp:txXfrm>
    </dsp:sp>
    <dsp:sp modelId="{95C63490-D34D-4BDD-B5AF-27F3B779A488}">
      <dsp:nvSpPr>
        <dsp:cNvPr id="0" name=""/>
        <dsp:cNvSpPr/>
      </dsp:nvSpPr>
      <dsp:spPr>
        <a:xfrm>
          <a:off x="0" y="2781143"/>
          <a:ext cx="6263640" cy="479700"/>
        </a:xfrm>
        <a:prstGeom prst="round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IT Strategy &amp; Execution</a:t>
          </a:r>
        </a:p>
      </dsp:txBody>
      <dsp:txXfrm>
        <a:off x="23417" y="2804560"/>
        <a:ext cx="6216806" cy="432866"/>
      </dsp:txXfrm>
    </dsp:sp>
    <dsp:sp modelId="{27A91CD6-511D-46BA-A1D7-7A1D83F59C77}">
      <dsp:nvSpPr>
        <dsp:cNvPr id="0" name=""/>
        <dsp:cNvSpPr/>
      </dsp:nvSpPr>
      <dsp:spPr>
        <a:xfrm>
          <a:off x="0" y="3318443"/>
          <a:ext cx="6263640" cy="4797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Market Insights</a:t>
          </a:r>
        </a:p>
      </dsp:txBody>
      <dsp:txXfrm>
        <a:off x="23417" y="3341860"/>
        <a:ext cx="6216806" cy="432866"/>
      </dsp:txXfrm>
    </dsp:sp>
    <dsp:sp modelId="{88675C54-CDE0-40B1-ADD8-1B5AEA437E6A}">
      <dsp:nvSpPr>
        <dsp:cNvPr id="0" name=""/>
        <dsp:cNvSpPr/>
      </dsp:nvSpPr>
      <dsp:spPr>
        <a:xfrm>
          <a:off x="0" y="3855743"/>
          <a:ext cx="6263640" cy="479700"/>
        </a:xfrm>
        <a:prstGeom prst="round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Analytics and Visualization</a:t>
          </a:r>
        </a:p>
      </dsp:txBody>
      <dsp:txXfrm>
        <a:off x="23417" y="3879160"/>
        <a:ext cx="6216806" cy="432866"/>
      </dsp:txXfrm>
    </dsp:sp>
    <dsp:sp modelId="{05381B91-5A20-4EC2-8633-10739A56A7DC}">
      <dsp:nvSpPr>
        <dsp:cNvPr id="0" name=""/>
        <dsp:cNvSpPr/>
      </dsp:nvSpPr>
      <dsp:spPr>
        <a:xfrm>
          <a:off x="0" y="4393043"/>
          <a:ext cx="6263640" cy="479700"/>
        </a:xfrm>
        <a:prstGeom prst="round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Advanced Analytics Projects</a:t>
          </a:r>
        </a:p>
      </dsp:txBody>
      <dsp:txXfrm>
        <a:off x="23417" y="4416460"/>
        <a:ext cx="6216806" cy="432866"/>
      </dsp:txXfrm>
    </dsp:sp>
    <dsp:sp modelId="{3A73F3EF-E83E-420C-BB3A-9B76E25197AA}">
      <dsp:nvSpPr>
        <dsp:cNvPr id="0" name=""/>
        <dsp:cNvSpPr/>
      </dsp:nvSpPr>
      <dsp:spPr>
        <a:xfrm>
          <a:off x="0" y="4930344"/>
          <a:ext cx="6263640" cy="479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Capstone Project</a:t>
          </a:r>
        </a:p>
      </dsp:txBody>
      <dsp:txXfrm>
        <a:off x="23417" y="4953761"/>
        <a:ext cx="6216806"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57EC-E872-4243-AFD1-D6968180AE67}"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E6F0E-82DB-43B6-96A8-125AEA890DF1}" type="slidenum">
              <a:rPr lang="en-US" smtClean="0"/>
              <a:t>‹#›</a:t>
            </a:fld>
            <a:endParaRPr lang="en-US"/>
          </a:p>
        </p:txBody>
      </p:sp>
    </p:spTree>
    <p:extLst>
      <p:ext uri="{BB962C8B-B14F-4D97-AF65-F5344CB8AC3E}">
        <p14:creationId xmlns:p14="http://schemas.microsoft.com/office/powerpoint/2010/main" val="3590199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7632/snkd93bnjr.1"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rxiv.org/abs/1504.0637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i.org/10.1016/j.isprsjprs.2017.11.0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owardsdatascience.com/metrics-to-evaluate-your-semantic-segmentation-model-6bcb99639aa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cs.cmu.edu/~stein/nsf_webpage/"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weforum.org/agenda/2017/02/5-global-problems-that-ai-could-help-us-solv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rxiv.org/abs/1505.04597"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oi.org/10.1109/access.2020.2994160" TargetMode="External"/><Relationship Id="rId5" Type="http://schemas.openxmlformats.org/officeDocument/2006/relationships/hyperlink" Target="http://arxiv.org/abs/1505.04597" TargetMode="External"/><Relationship Id="rId4" Type="http://schemas.openxmlformats.org/officeDocument/2006/relationships/hyperlink" Target="https://towardsdatascience.com/understanding-semantic-segmentation-with-unet-6be4f42d4b47"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i.facebook.com/blog/announcing-the-winners-of-the-computer-vision-for-global-challenges-research-award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i.org/10.1109/ISBI.2019.875933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1109/TPAMI.2016.2644615"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i.org/10.1016/j.isprsjprs.2017.11.00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2016, an old boss came to be and asked if I would join his company. He needed a data person and after </a:t>
            </a:r>
          </a:p>
          <a:p>
            <a:r>
              <a:rPr lang="en-US" dirty="0"/>
              <a:t>I accepted, I was immediately put on a project that created </a:t>
            </a:r>
            <a:r>
              <a:rPr lang="en-US"/>
              <a:t>an end-to-end </a:t>
            </a:r>
            <a:r>
              <a:rPr lang="en-US" dirty="0"/>
              <a:t>solution to store the Nigeria’s HIV patient data into one system and build some analytics with it.</a:t>
            </a:r>
          </a:p>
          <a:p>
            <a:endParaRPr lang="en-US" dirty="0"/>
          </a:p>
          <a:p>
            <a:r>
              <a:rPr lang="en-US" dirty="0"/>
              <a:t>We completed and handed the system over to the Ministry of Health. A little while later, one of the stakeholder’s told us that our work was helping them pinpoint the exact time you have to start medication for HIV positive pregnant woman, so that her unborn child does not get infected. </a:t>
            </a:r>
          </a:p>
          <a:p>
            <a:endParaRPr lang="en-US" dirty="0"/>
          </a:p>
          <a:p>
            <a:r>
              <a:rPr lang="en-US" dirty="0"/>
              <a:t>After that I was hooked. And it really showed me the power that analytics have to help change the world. </a:t>
            </a:r>
          </a:p>
          <a:p>
            <a:endParaRPr lang="en-US" dirty="0"/>
          </a:p>
          <a:p>
            <a:endParaRPr lang="en-US" dirty="0"/>
          </a:p>
          <a:p>
            <a:r>
              <a:rPr lang="en-US" dirty="0"/>
              <a:t>HIV/malaria/</a:t>
            </a:r>
            <a:r>
              <a:rPr lang="en-US" dirty="0" err="1"/>
              <a:t>etc</a:t>
            </a:r>
            <a:endParaRPr lang="en-US" dirty="0"/>
          </a:p>
          <a:p>
            <a:r>
              <a:rPr lang="en-US" dirty="0"/>
              <a:t>Give my background/passion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2.)Acevedo, A. </a:t>
            </a:r>
            <a:r>
              <a:rPr lang="en-US" i="1" dirty="0">
                <a:effectLst/>
              </a:rPr>
              <a:t>et al.</a:t>
            </a:r>
            <a:r>
              <a:rPr lang="en-US" dirty="0">
                <a:effectLst/>
              </a:rPr>
              <a:t> (2020) ‘A dataset for microscopic peripheral blood cell images for development of automatic recognition systems’, 1. </a:t>
            </a:r>
            <a:r>
              <a:rPr lang="en-US" dirty="0" err="1">
                <a:effectLst/>
              </a:rPr>
              <a:t>doi</a:t>
            </a:r>
            <a:r>
              <a:rPr lang="en-US" dirty="0">
                <a:effectLst/>
              </a:rPr>
              <a:t>: </a:t>
            </a:r>
            <a:r>
              <a:rPr lang="en-US" dirty="0">
                <a:effectLst/>
                <a:hlinkClick r:id="rId3"/>
              </a:rPr>
              <a:t>10.17632/snkd93bnjr.1</a:t>
            </a:r>
            <a:r>
              <a:rPr lang="en-US" dirty="0">
                <a:effectLst/>
              </a:rPr>
              <a:t>.</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1</a:t>
            </a:fld>
            <a:endParaRPr lang="en-US"/>
          </a:p>
        </p:txBody>
      </p:sp>
    </p:spTree>
    <p:extLst>
      <p:ext uri="{BB962C8B-B14F-4D97-AF65-F5344CB8AC3E}">
        <p14:creationId xmlns:p14="http://schemas.microsoft.com/office/powerpoint/2010/main" val="1411626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 linear </a:t>
            </a:r>
            <a:r>
              <a:rPr lang="en-US" dirty="0" err="1"/>
              <a:t>deconv</a:t>
            </a:r>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effectLst/>
              </a:rPr>
              <a:t>Xie</a:t>
            </a:r>
            <a:r>
              <a:rPr lang="en-US" dirty="0">
                <a:effectLst/>
              </a:rPr>
              <a:t>, S. and Tu, Z. (2015) ‘Holistically-Nested Edge Detection’, </a:t>
            </a:r>
            <a:r>
              <a:rPr lang="en-US" i="1" dirty="0">
                <a:effectLst/>
              </a:rPr>
              <a:t>arXiv:1504.06375 [cs]</a:t>
            </a:r>
            <a:r>
              <a:rPr lang="en-US" dirty="0">
                <a:effectLst/>
              </a:rPr>
              <a:t>. Available at: </a:t>
            </a:r>
            <a:r>
              <a:rPr lang="en-US" dirty="0">
                <a:effectLst/>
                <a:hlinkClick r:id="rId3"/>
              </a:rPr>
              <a:t>http://arxiv.org/abs/1504.06375</a:t>
            </a:r>
            <a:r>
              <a:rPr lang="en-US" dirty="0">
                <a:effectLst/>
              </a:rPr>
              <a:t> (Accessed: 4 October 2020).</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10</a:t>
            </a:fld>
            <a:endParaRPr lang="en-US"/>
          </a:p>
        </p:txBody>
      </p:sp>
    </p:spTree>
    <p:extLst>
      <p:ext uri="{BB962C8B-B14F-4D97-AF65-F5344CB8AC3E}">
        <p14:creationId xmlns:p14="http://schemas.microsoft.com/office/powerpoint/2010/main" val="2900128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effectLst/>
              </a:rPr>
              <a:t>Marmanis</a:t>
            </a:r>
            <a:r>
              <a:rPr lang="en-US" dirty="0">
                <a:effectLst/>
              </a:rPr>
              <a:t>, D. </a:t>
            </a:r>
            <a:r>
              <a:rPr lang="en-US" i="1" dirty="0">
                <a:effectLst/>
              </a:rPr>
              <a:t>et al.</a:t>
            </a:r>
            <a:r>
              <a:rPr lang="en-US" dirty="0">
                <a:effectLst/>
              </a:rPr>
              <a:t> (2018) ‘Classification with an edge: Improving semantic image segmentation with boundary detection’, </a:t>
            </a:r>
            <a:r>
              <a:rPr lang="en-US" i="1" dirty="0">
                <a:effectLst/>
              </a:rPr>
              <a:t>ISPRS Journal of Photogrammetry and Remote Sensing</a:t>
            </a:r>
            <a:r>
              <a:rPr lang="en-US" dirty="0">
                <a:effectLst/>
              </a:rPr>
              <a:t>, 135, pp. 158–172. </a:t>
            </a:r>
            <a:r>
              <a:rPr lang="en-US" dirty="0" err="1">
                <a:effectLst/>
              </a:rPr>
              <a:t>doi</a:t>
            </a:r>
            <a:r>
              <a:rPr lang="en-US" dirty="0">
                <a:effectLst/>
              </a:rPr>
              <a:t>: </a:t>
            </a:r>
            <a:r>
              <a:rPr lang="en-US" dirty="0">
                <a:effectLst/>
                <a:hlinkClick r:id="rId3"/>
              </a:rPr>
              <a:t>10.1016/j.isprsjprs.2017.11.009</a:t>
            </a:r>
            <a:r>
              <a:rPr lang="en-US" dirty="0">
                <a:effectLst/>
              </a:rPr>
              <a:t>.</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11</a:t>
            </a:fld>
            <a:endParaRPr lang="en-US"/>
          </a:p>
        </p:txBody>
      </p:sp>
    </p:spTree>
    <p:extLst>
      <p:ext uri="{BB962C8B-B14F-4D97-AF65-F5344CB8AC3E}">
        <p14:creationId xmlns:p14="http://schemas.microsoft.com/office/powerpoint/2010/main" val="238508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good – at first. But something is wrong. </a:t>
            </a:r>
          </a:p>
        </p:txBody>
      </p:sp>
      <p:sp>
        <p:nvSpPr>
          <p:cNvPr id="4" name="Slide Number Placeholder 3"/>
          <p:cNvSpPr>
            <a:spLocks noGrp="1"/>
          </p:cNvSpPr>
          <p:nvPr>
            <p:ph type="sldNum" sz="quarter" idx="5"/>
          </p:nvPr>
        </p:nvSpPr>
        <p:spPr/>
        <p:txBody>
          <a:bodyPr/>
          <a:lstStyle/>
          <a:p>
            <a:fld id="{D8DE6F0E-82DB-43B6-96A8-125AEA890DF1}" type="slidenum">
              <a:rPr lang="en-US" smtClean="0"/>
              <a:t>12</a:t>
            </a:fld>
            <a:endParaRPr lang="en-US"/>
          </a:p>
        </p:txBody>
      </p:sp>
    </p:spTree>
    <p:extLst>
      <p:ext uri="{BB962C8B-B14F-4D97-AF65-F5344CB8AC3E}">
        <p14:creationId xmlns:p14="http://schemas.microsoft.com/office/powerpoint/2010/main" val="772007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issue with using accuracy metric. Unbalanced image is influencing accuracy too much. IoU is a better metric.</a:t>
            </a:r>
          </a:p>
        </p:txBody>
      </p:sp>
      <p:sp>
        <p:nvSpPr>
          <p:cNvPr id="4" name="Slide Number Placeholder 3"/>
          <p:cNvSpPr>
            <a:spLocks noGrp="1"/>
          </p:cNvSpPr>
          <p:nvPr>
            <p:ph type="sldNum" sz="quarter" idx="5"/>
          </p:nvPr>
        </p:nvSpPr>
        <p:spPr/>
        <p:txBody>
          <a:bodyPr/>
          <a:lstStyle/>
          <a:p>
            <a:fld id="{D8DE6F0E-82DB-43B6-96A8-125AEA890DF1}" type="slidenum">
              <a:rPr lang="en-US" smtClean="0"/>
              <a:t>13</a:t>
            </a:fld>
            <a:endParaRPr lang="en-US"/>
          </a:p>
        </p:txBody>
      </p:sp>
    </p:spTree>
    <p:extLst>
      <p:ext uri="{BB962C8B-B14F-4D97-AF65-F5344CB8AC3E}">
        <p14:creationId xmlns:p14="http://schemas.microsoft.com/office/powerpoint/2010/main" val="4158044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accuracy and loss and then briefly mention why accuracy was not a great fit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Intersection over Union (IoU)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(also known as the Jaccard index) - an evaluation metric used to measure the accuracy of an object detector on a particular dataset.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Tiu, E. (2020) </a:t>
            </a:r>
            <a:r>
              <a:rPr lang="en-US" i="1" dirty="0">
                <a:effectLst/>
              </a:rPr>
              <a:t>Metrics to Evaluate your Semantic Segmentation Model</a:t>
            </a:r>
            <a:r>
              <a:rPr lang="en-US" dirty="0">
                <a:effectLst/>
              </a:rPr>
              <a:t>, </a:t>
            </a:r>
            <a:r>
              <a:rPr lang="en-US" i="1" dirty="0">
                <a:effectLst/>
              </a:rPr>
              <a:t>Medium</a:t>
            </a:r>
            <a:r>
              <a:rPr lang="en-US" dirty="0">
                <a:effectLst/>
              </a:rPr>
              <a:t>. Available at: </a:t>
            </a:r>
            <a:r>
              <a:rPr lang="en-US" dirty="0">
                <a:effectLst/>
                <a:hlinkClick r:id="rId3"/>
              </a:rPr>
              <a:t>https://towardsdatascience.com/metrics-to-evaluate-your-semantic-segmentation-model-6bcb99639aa2</a:t>
            </a:r>
            <a:r>
              <a:rPr lang="en-US" dirty="0">
                <a:effectLst/>
              </a:rPr>
              <a:t> (Accessed: 4 May 2021).</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14</a:t>
            </a:fld>
            <a:endParaRPr lang="en-US"/>
          </a:p>
        </p:txBody>
      </p:sp>
    </p:spTree>
    <p:extLst>
      <p:ext uri="{BB962C8B-B14F-4D97-AF65-F5344CB8AC3E}">
        <p14:creationId xmlns:p14="http://schemas.microsoft.com/office/powerpoint/2010/main" val="305841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a:t>
            </a:r>
            <a:r>
              <a:rPr lang="en-US" dirty="0" err="1"/>
              <a:t>explainations</a:t>
            </a:r>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15</a:t>
            </a:fld>
            <a:endParaRPr lang="en-US"/>
          </a:p>
        </p:txBody>
      </p:sp>
    </p:spTree>
    <p:extLst>
      <p:ext uri="{BB962C8B-B14F-4D97-AF65-F5344CB8AC3E}">
        <p14:creationId xmlns:p14="http://schemas.microsoft.com/office/powerpoint/2010/main" val="261858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16</a:t>
            </a:fld>
            <a:endParaRPr lang="en-US"/>
          </a:p>
        </p:txBody>
      </p:sp>
    </p:spTree>
    <p:extLst>
      <p:ext uri="{BB962C8B-B14F-4D97-AF65-F5344CB8AC3E}">
        <p14:creationId xmlns:p14="http://schemas.microsoft.com/office/powerpoint/2010/main" val="4177680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decision</a:t>
            </a:r>
          </a:p>
          <a:p>
            <a:endParaRPr lang="en-US" dirty="0"/>
          </a:p>
          <a:p>
            <a:r>
              <a:rPr lang="en-US" dirty="0"/>
              <a:t>Adapted code from Immersion Software and took Kelly’s Udemy course. </a:t>
            </a:r>
          </a:p>
          <a:p>
            <a:r>
              <a:rPr lang="en-US" dirty="0"/>
              <a:t>Synthetic data was initially an aspirational goal, but became a requirement.</a:t>
            </a:r>
          </a:p>
        </p:txBody>
      </p:sp>
      <p:sp>
        <p:nvSpPr>
          <p:cNvPr id="4" name="Slide Number Placeholder 3"/>
          <p:cNvSpPr>
            <a:spLocks noGrp="1"/>
          </p:cNvSpPr>
          <p:nvPr>
            <p:ph type="sldNum" sz="quarter" idx="5"/>
          </p:nvPr>
        </p:nvSpPr>
        <p:spPr/>
        <p:txBody>
          <a:bodyPr/>
          <a:lstStyle/>
          <a:p>
            <a:fld id="{D8DE6F0E-82DB-43B6-96A8-125AEA890DF1}" type="slidenum">
              <a:rPr lang="en-US" smtClean="0"/>
              <a:t>17</a:t>
            </a:fld>
            <a:endParaRPr lang="en-US"/>
          </a:p>
        </p:txBody>
      </p:sp>
    </p:spTree>
    <p:extLst>
      <p:ext uri="{BB962C8B-B14F-4D97-AF65-F5344CB8AC3E}">
        <p14:creationId xmlns:p14="http://schemas.microsoft.com/office/powerpoint/2010/main" val="3633188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80/10/10 split</a:t>
            </a:r>
          </a:p>
          <a:p>
            <a:endParaRPr lang="en-US" dirty="0"/>
          </a:p>
          <a:p>
            <a:r>
              <a:rPr lang="en-US" dirty="0"/>
              <a:t>How accuracy is influenced by background.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inverse relationship for IoU percentage for RBC and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RBC_ol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smoother line after around 100 epochs, indicating this to be the target epoch.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Epoch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 pass of all the training set images through the neural network that is then used to tune the weights. Each number of an epoch represents the number of times the set has been passed through the network.</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18</a:t>
            </a:fld>
            <a:endParaRPr lang="en-US"/>
          </a:p>
        </p:txBody>
      </p:sp>
    </p:spTree>
    <p:extLst>
      <p:ext uri="{BB962C8B-B14F-4D97-AF65-F5344CB8AC3E}">
        <p14:creationId xmlns:p14="http://schemas.microsoft.com/office/powerpoint/2010/main" val="3805635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80/10/10 split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smoothing around the 100th epoch, though around the 120th epoch for the merged dataset, we begin to see some noise again and a downturn of several IoUs. This noise indicates that we may be beginning to overfit.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p>
          <a:p>
            <a:r>
              <a:rPr lang="en-US" sz="1800" dirty="0"/>
              <a:t>We notice on the syn side, higher IoU percentages.</a:t>
            </a:r>
            <a:endParaRPr lang="en-US" sz="1800" dirty="0">
              <a:effectLst/>
              <a:latin typeface="Times New Roman" panose="02020603050405020304" pitchFamily="18"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All the classes show negligible results for the base dataset, though Immature Granulocytes has some remarkable variation in the SegNet + Edge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merged dataset shows an increase in IoU across the board, with Neutrophil having a significant increase in the SegNet + Edge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Eosinophil in the merged dataset has a marked improvement from the base dataset but produces similar results between SegNet and SegNet + Edge.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19</a:t>
            </a:fld>
            <a:endParaRPr lang="en-US"/>
          </a:p>
        </p:txBody>
      </p:sp>
    </p:spTree>
    <p:extLst>
      <p:ext uri="{BB962C8B-B14F-4D97-AF65-F5344CB8AC3E}">
        <p14:creationId xmlns:p14="http://schemas.microsoft.com/office/powerpoint/2010/main" val="3477825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World Economic Forum, says that healthcare is one of the top 5 global problems AI can help us solve.</a:t>
            </a:r>
          </a:p>
          <a:p>
            <a:r>
              <a:rPr lang="en-US" b="0" i="0" dirty="0">
                <a:solidFill>
                  <a:srgbClr val="202124"/>
                </a:solidFill>
                <a:effectLst/>
                <a:latin typeface="Roboto" panose="02000000000000000000" pitchFamily="2" charset="0"/>
              </a:rPr>
              <a:t>C</a:t>
            </a:r>
            <a:r>
              <a:rPr lang="en-US" b="1" i="0" dirty="0">
                <a:solidFill>
                  <a:srgbClr val="202124"/>
                </a:solidFill>
                <a:effectLst/>
                <a:latin typeface="Roboto" panose="02000000000000000000" pitchFamily="2" charset="0"/>
              </a:rPr>
              <a:t>omputer vision</a:t>
            </a:r>
            <a:r>
              <a:rPr lang="en-US" b="0" i="0" dirty="0">
                <a:solidFill>
                  <a:srgbClr val="202124"/>
                </a:solidFill>
                <a:effectLst/>
                <a:latin typeface="Roboto" panose="02000000000000000000" pitchFamily="2" charset="0"/>
              </a:rPr>
              <a:t> is </a:t>
            </a:r>
            <a:r>
              <a:rPr lang="en-US" b="1" i="0" dirty="0">
                <a:solidFill>
                  <a:srgbClr val="202124"/>
                </a:solidFill>
                <a:effectLst/>
                <a:latin typeface="Roboto" panose="02000000000000000000" pitchFamily="2" charset="0"/>
              </a:rPr>
              <a:t>AI</a:t>
            </a:r>
            <a:r>
              <a:rPr lang="en-US" b="0" i="0" dirty="0">
                <a:solidFill>
                  <a:srgbClr val="202124"/>
                </a:solidFill>
                <a:effectLst/>
                <a:latin typeface="Roboto" panose="02000000000000000000" pitchFamily="2" charset="0"/>
              </a:rPr>
              <a:t> applied to the </a:t>
            </a:r>
            <a:r>
              <a:rPr lang="en-US" b="1" i="0" dirty="0">
                <a:solidFill>
                  <a:srgbClr val="202124"/>
                </a:solidFill>
                <a:effectLst/>
                <a:latin typeface="Roboto" panose="02000000000000000000" pitchFamily="2" charset="0"/>
              </a:rPr>
              <a:t>visual</a:t>
            </a:r>
            <a:r>
              <a:rPr lang="en-US" b="0" i="0" dirty="0">
                <a:solidFill>
                  <a:srgbClr val="202124"/>
                </a:solidFill>
                <a:effectLst/>
                <a:latin typeface="Roboto" panose="02000000000000000000" pitchFamily="2" charset="0"/>
              </a:rPr>
              <a:t> world.</a:t>
            </a:r>
            <a:endParaRPr lang="en-US" dirty="0"/>
          </a:p>
          <a:p>
            <a:endParaRPr lang="en-US" dirty="0"/>
          </a:p>
          <a:p>
            <a:endParaRPr lang="en-US" dirty="0"/>
          </a:p>
          <a:p>
            <a:r>
              <a:rPr lang="en-US" dirty="0"/>
              <a:t>How would you count these cells?</a:t>
            </a:r>
          </a:p>
          <a:p>
            <a:r>
              <a:rPr lang="en-US" dirty="0"/>
              <a:t>How would you identify if they have a marker for disease?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ways it is addressed in healthcare is by examining blood cells. From a global perspective, computer vision offers a way to not only improve accuracy from fatigued staff, but also to offer a lower cost solution for communities that can afford things such as lab equipment. </a:t>
            </a:r>
          </a:p>
          <a:p>
            <a:endParaRPr lang="en-US" dirty="0"/>
          </a:p>
          <a:p>
            <a:endParaRPr lang="en-US" dirty="0"/>
          </a:p>
          <a:p>
            <a:r>
              <a:rPr lang="en-US" dirty="0"/>
              <a:t>Dr. Martial Hebert, Dean of the School of CS at CMU.:</a:t>
            </a:r>
          </a:p>
          <a:p>
            <a:r>
              <a:rPr lang="en-US" b="0" i="1" dirty="0">
                <a:solidFill>
                  <a:srgbClr val="000000"/>
                </a:solidFill>
                <a:effectLst/>
                <a:latin typeface="Times New Roman" panose="02020603050405020304" pitchFamily="18" charset="0"/>
              </a:rPr>
              <a:t>reliably detect occluding boundaries</a:t>
            </a:r>
            <a:endParaRPr lang="en-US" dirty="0"/>
          </a:p>
          <a:p>
            <a:endParaRPr lang="en-US" dirty="0"/>
          </a:p>
          <a:p>
            <a:endParaRPr lang="en-US" dirty="0"/>
          </a:p>
          <a:p>
            <a:r>
              <a:rPr lang="en-US" dirty="0"/>
              <a:t>This isn’t just limited to blood cells – agriculture uses it to identified disease in things like maize or barley</a:t>
            </a:r>
          </a:p>
          <a:p>
            <a:r>
              <a:rPr lang="en-US" dirty="0"/>
              <a:t>Driverless car technology needs it to identify objects all around, like people walking in a group together.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effectLst/>
              </a:rPr>
              <a:t>1.)Detecting &amp; Using Object Boundaries</a:t>
            </a:r>
            <a:r>
              <a:rPr lang="en-US" dirty="0">
                <a:effectLst/>
              </a:rPr>
              <a:t> (no date). Available at: </a:t>
            </a:r>
            <a:r>
              <a:rPr lang="en-US" dirty="0">
                <a:effectLst/>
                <a:hlinkClick r:id="rId3"/>
              </a:rPr>
              <a:t>http://www.cs.cmu.edu/~stein/nsf_webpage/</a:t>
            </a:r>
            <a:r>
              <a:rPr lang="en-US" dirty="0">
                <a:effectLst/>
              </a:rPr>
              <a:t> (Accessed: 5 May 2021).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effectLst/>
              </a:rPr>
              <a:t>1.) 5 global problems that AI could help us solve</a:t>
            </a:r>
            <a:r>
              <a:rPr lang="en-US" dirty="0">
                <a:effectLst/>
              </a:rPr>
              <a:t> (no date) </a:t>
            </a:r>
            <a:r>
              <a:rPr lang="en-US" i="1" dirty="0">
                <a:effectLst/>
              </a:rPr>
              <a:t>World Economic Forum</a:t>
            </a:r>
            <a:r>
              <a:rPr lang="en-US" dirty="0">
                <a:effectLst/>
              </a:rPr>
              <a:t>. Available at: </a:t>
            </a:r>
            <a:r>
              <a:rPr lang="en-US" dirty="0">
                <a:effectLst/>
                <a:hlinkClick r:id="rId4"/>
              </a:rPr>
              <a:t>https://www.weforum.org/agenda/2017/02/5-global-problems-that-ai-could-help-us-solve/</a:t>
            </a:r>
            <a:r>
              <a:rPr lang="en-US" dirty="0">
                <a:effectLst/>
              </a:rPr>
              <a:t> (Accessed: 2 May 2021).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a:t>
            </a:fld>
            <a:endParaRPr lang="en-US"/>
          </a:p>
        </p:txBody>
      </p:sp>
    </p:spTree>
    <p:extLst>
      <p:ext uri="{BB962C8B-B14F-4D97-AF65-F5344CB8AC3E}">
        <p14:creationId xmlns:p14="http://schemas.microsoft.com/office/powerpoint/2010/main" val="3787777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prepared to be wrong, you will never come up with anything original.” - Sir Ken Robinson: </a:t>
            </a:r>
            <a:r>
              <a:rPr lang="en-US" dirty="0" err="1"/>
              <a:t>TedTalk</a:t>
            </a:r>
            <a:r>
              <a:rPr lang="en-US" dirty="0"/>
              <a:t> “Do schools kill creativity”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20</a:t>
            </a:fld>
            <a:endParaRPr lang="en-US"/>
          </a:p>
        </p:txBody>
      </p:sp>
    </p:spTree>
    <p:extLst>
      <p:ext uri="{BB962C8B-B14F-4D97-AF65-F5344CB8AC3E}">
        <p14:creationId xmlns:p14="http://schemas.microsoft.com/office/powerpoint/2010/main" val="657052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21</a:t>
            </a:fld>
            <a:endParaRPr lang="en-US"/>
          </a:p>
        </p:txBody>
      </p:sp>
    </p:spTree>
    <p:extLst>
      <p:ext uri="{BB962C8B-B14F-4D97-AF65-F5344CB8AC3E}">
        <p14:creationId xmlns:p14="http://schemas.microsoft.com/office/powerpoint/2010/main" val="1073850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Synthetic data set</a:t>
            </a:r>
          </a:p>
          <a:p>
            <a:r>
              <a:rPr lang="en-US" dirty="0"/>
              <a:t>RBCs</a:t>
            </a:r>
          </a:p>
          <a:p>
            <a:r>
              <a:rPr lang="en-US" dirty="0"/>
              <a:t>Removal of 60/20/20 model</a:t>
            </a:r>
          </a:p>
          <a:p>
            <a:r>
              <a:rPr lang="en-US" dirty="0"/>
              <a:t>annotation</a:t>
            </a:r>
          </a:p>
          <a:p>
            <a:r>
              <a:rPr lang="en-US" dirty="0"/>
              <a:t>Software</a:t>
            </a:r>
          </a:p>
          <a:p>
            <a:r>
              <a:rPr lang="en-US" dirty="0"/>
              <a:t>Removal of certain aspirational goals</a:t>
            </a:r>
          </a:p>
          <a:p>
            <a:pPr marL="342900" rtl="0" fontAlgn="ctr">
              <a:spcBef>
                <a:spcPts val="0"/>
              </a:spcBef>
              <a:spcAft>
                <a:spcPts val="0"/>
              </a:spcAft>
              <a:buFont typeface="Arial" panose="020B0604020202020204" pitchFamily="34" charset="0"/>
              <a:buChar char="•"/>
            </a:pPr>
            <a:r>
              <a:rPr lang="en-US" sz="1000" dirty="0">
                <a:effectLst/>
                <a:latin typeface="Calibri" panose="020F0502020204030204" pitchFamily="34" charset="0"/>
              </a:rPr>
              <a:t>annotate or find different dataset. </a:t>
            </a:r>
          </a:p>
          <a:p>
            <a:pPr marL="342900" rtl="0" fontAlgn="ctr">
              <a:spcBef>
                <a:spcPts val="0"/>
              </a:spcBef>
              <a:spcAft>
                <a:spcPts val="0"/>
              </a:spcAft>
              <a:buFont typeface="Arial" panose="020B0604020202020204" pitchFamily="34" charset="0"/>
              <a:buChar char="•"/>
            </a:pPr>
            <a:r>
              <a:rPr lang="en-US" sz="1000" dirty="0">
                <a:effectLst/>
                <a:latin typeface="Calibri" panose="020F0502020204030204" pitchFamily="34" charset="0"/>
              </a:rPr>
              <a:t>Annotate by software or by code.</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22</a:t>
            </a:fld>
            <a:endParaRPr lang="en-US"/>
          </a:p>
        </p:txBody>
      </p:sp>
    </p:spTree>
    <p:extLst>
      <p:ext uri="{BB962C8B-B14F-4D97-AF65-F5344CB8AC3E}">
        <p14:creationId xmlns:p14="http://schemas.microsoft.com/office/powerpoint/2010/main" val="32142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23</a:t>
            </a:fld>
            <a:endParaRPr lang="en-US"/>
          </a:p>
        </p:txBody>
      </p:sp>
    </p:spTree>
    <p:extLst>
      <p:ext uri="{BB962C8B-B14F-4D97-AF65-F5344CB8AC3E}">
        <p14:creationId xmlns:p14="http://schemas.microsoft.com/office/powerpoint/2010/main" val="266212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24</a:t>
            </a:fld>
            <a:endParaRPr lang="en-US"/>
          </a:p>
        </p:txBody>
      </p:sp>
    </p:spTree>
    <p:extLst>
      <p:ext uri="{BB962C8B-B14F-4D97-AF65-F5344CB8AC3E}">
        <p14:creationId xmlns:p14="http://schemas.microsoft.com/office/powerpoint/2010/main" val="156632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25</a:t>
            </a:fld>
            <a:endParaRPr lang="en-US"/>
          </a:p>
        </p:txBody>
      </p:sp>
    </p:spTree>
    <p:extLst>
      <p:ext uri="{BB962C8B-B14F-4D97-AF65-F5344CB8AC3E}">
        <p14:creationId xmlns:p14="http://schemas.microsoft.com/office/powerpoint/2010/main" val="805201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Padding</a:t>
            </a:r>
          </a:p>
          <a:p>
            <a:r>
              <a:rPr lang="en-US" dirty="0"/>
              <a:t>Additional metrics: confusion matrix, mAP</a:t>
            </a:r>
          </a:p>
          <a:p>
            <a:r>
              <a:rPr lang="en-US" dirty="0"/>
              <a:t>Use different neural networks: ResNet or U-Net (HED replaced with REDN) </a:t>
            </a:r>
          </a:p>
          <a:p>
            <a:r>
              <a:rPr lang="en-US" dirty="0"/>
              <a:t>Test with the contour images as the fourth channel</a:t>
            </a:r>
          </a:p>
          <a:p>
            <a:r>
              <a:rPr lang="en-US" dirty="0"/>
              <a:t>Transfer learning and applying to other datasets</a:t>
            </a:r>
          </a:p>
          <a:p>
            <a:endParaRPr lang="en-US" dirty="0"/>
          </a:p>
          <a:p>
            <a:r>
              <a:rPr lang="en-US" b="0" i="0" dirty="0">
                <a:solidFill>
                  <a:srgbClr val="292929"/>
                </a:solidFill>
                <a:effectLst/>
                <a:latin typeface="charter"/>
              </a:rPr>
              <a:t>The </a:t>
            </a:r>
            <a:r>
              <a:rPr lang="en-US" b="0" i="1" u="sng" dirty="0">
                <a:effectLst/>
                <a:latin typeface="charter"/>
                <a:hlinkClick r:id="rId3"/>
              </a:rPr>
              <a:t>UNET </a:t>
            </a:r>
            <a:r>
              <a:rPr lang="en-US" b="0" i="0" dirty="0">
                <a:solidFill>
                  <a:srgbClr val="292929"/>
                </a:solidFill>
                <a:effectLst/>
                <a:latin typeface="charter"/>
              </a:rPr>
              <a:t>was developed by Olaf </a:t>
            </a:r>
            <a:r>
              <a:rPr lang="en-US" b="0" i="0" dirty="0" err="1">
                <a:solidFill>
                  <a:srgbClr val="292929"/>
                </a:solidFill>
                <a:effectLst/>
                <a:latin typeface="charter"/>
              </a:rPr>
              <a:t>Ronneberger</a:t>
            </a:r>
            <a:r>
              <a:rPr lang="en-US" b="0" i="0" dirty="0">
                <a:solidFill>
                  <a:srgbClr val="292929"/>
                </a:solidFill>
                <a:effectLst/>
                <a:latin typeface="charter"/>
              </a:rPr>
              <a:t> et al. for Bio Medical Image Segmentation.  (</a:t>
            </a:r>
            <a:r>
              <a:rPr lang="en-US" b="0" i="0" dirty="0" err="1">
                <a:solidFill>
                  <a:srgbClr val="292929"/>
                </a:solidFill>
                <a:effectLst/>
                <a:latin typeface="charter"/>
              </a:rPr>
              <a:t>towardsdatascience</a:t>
            </a:r>
            <a:r>
              <a:rPr lang="en-US" b="0" i="0" dirty="0">
                <a:solidFill>
                  <a:srgbClr val="292929"/>
                </a:solidFill>
                <a:effectLst/>
                <a:latin typeface="charter"/>
              </a:rPr>
              <a:t>) </a:t>
            </a:r>
            <a:endParaRPr lang="en-US" dirty="0"/>
          </a:p>
          <a:p>
            <a:r>
              <a:rPr lang="en-US" b="0" i="0" dirty="0" err="1">
                <a:solidFill>
                  <a:srgbClr val="000000"/>
                </a:solidFill>
                <a:effectLst/>
                <a:latin typeface="Lucida Grande"/>
              </a:rPr>
              <a:t>Unet</a:t>
            </a:r>
            <a:r>
              <a:rPr lang="en-US" b="0" i="0" dirty="0">
                <a:solidFill>
                  <a:srgbClr val="000000"/>
                </a:solidFill>
                <a:effectLst/>
                <a:latin typeface="Lucida Grande"/>
              </a:rPr>
              <a:t> uses requires less images and outperforms the prior best method (a sliding-window convolutional network) for segmentation of neuronal structures in electron microscopic stacks.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 </a:t>
            </a:r>
            <a:r>
              <a:rPr lang="en-US" dirty="0" err="1">
                <a:effectLst/>
              </a:rPr>
              <a:t>Lamba</a:t>
            </a:r>
            <a:r>
              <a:rPr lang="en-US" dirty="0">
                <a:effectLst/>
              </a:rPr>
              <a:t>, H. (2019) </a:t>
            </a:r>
            <a:r>
              <a:rPr lang="en-US" i="1" dirty="0">
                <a:effectLst/>
              </a:rPr>
              <a:t>Understanding Semantic Segmentation with UNET</a:t>
            </a:r>
            <a:r>
              <a:rPr lang="en-US" dirty="0">
                <a:effectLst/>
              </a:rPr>
              <a:t>, </a:t>
            </a:r>
            <a:r>
              <a:rPr lang="en-US" i="1" dirty="0">
                <a:effectLst/>
              </a:rPr>
              <a:t>Medium</a:t>
            </a:r>
            <a:r>
              <a:rPr lang="en-US" dirty="0">
                <a:effectLst/>
              </a:rPr>
              <a:t>. Available at: </a:t>
            </a:r>
            <a:r>
              <a:rPr lang="en-US" dirty="0">
                <a:effectLst/>
                <a:hlinkClick r:id="rId4"/>
              </a:rPr>
              <a:t>https://towardsdatascience.com/understanding-semantic-segmentation-with-unet-6be4f42d4b47</a:t>
            </a:r>
            <a:r>
              <a:rPr lang="en-US" dirty="0">
                <a:effectLst/>
              </a:rPr>
              <a:t> (Accessed: 6 May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2.)</a:t>
            </a:r>
            <a:r>
              <a:rPr lang="en-US" dirty="0" err="1">
                <a:effectLst/>
              </a:rPr>
              <a:t>Ronneberger</a:t>
            </a:r>
            <a:r>
              <a:rPr lang="en-US" dirty="0">
                <a:effectLst/>
              </a:rPr>
              <a:t>, O., Fischer, P. and </a:t>
            </a:r>
            <a:r>
              <a:rPr lang="en-US" dirty="0" err="1">
                <a:effectLst/>
              </a:rPr>
              <a:t>Brox</a:t>
            </a:r>
            <a:r>
              <a:rPr lang="en-US" dirty="0">
                <a:effectLst/>
              </a:rPr>
              <a:t>, T. (2015) ‘U-Net: Convolutional Networks for Biomedical Image Segmentation’, </a:t>
            </a:r>
            <a:r>
              <a:rPr lang="en-US" i="1" dirty="0">
                <a:effectLst/>
              </a:rPr>
              <a:t>arXiv:1505.04597 [cs]</a:t>
            </a:r>
            <a:r>
              <a:rPr lang="en-US" dirty="0">
                <a:effectLst/>
              </a:rPr>
              <a:t>. Available at: </a:t>
            </a:r>
            <a:r>
              <a:rPr lang="en-US" dirty="0">
                <a:effectLst/>
                <a:hlinkClick r:id="rId5"/>
              </a:rPr>
              <a:t>http://arxiv.org/abs/1505.04597</a:t>
            </a:r>
            <a:r>
              <a:rPr lang="en-US" dirty="0">
                <a:effectLst/>
              </a:rPr>
              <a:t> (Accessed: 6 May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3.) LE, T. and DUAN, Y. (2020) ‘REDN: A Recursive Encoder-Decoder Network for Edge Detection’, </a:t>
            </a:r>
            <a:r>
              <a:rPr lang="en-US" i="1" dirty="0">
                <a:effectLst/>
              </a:rPr>
              <a:t>IEEE access : practical innovations, open solutions</a:t>
            </a:r>
            <a:r>
              <a:rPr lang="en-US" dirty="0">
                <a:effectLst/>
              </a:rPr>
              <a:t>, 8, pp. 90153–90164. </a:t>
            </a:r>
            <a:r>
              <a:rPr lang="en-US" dirty="0" err="1">
                <a:effectLst/>
              </a:rPr>
              <a:t>doi</a:t>
            </a:r>
            <a:r>
              <a:rPr lang="en-US" dirty="0">
                <a:effectLst/>
              </a:rPr>
              <a:t>: </a:t>
            </a:r>
            <a:r>
              <a:rPr lang="en-US" dirty="0">
                <a:effectLst/>
                <a:hlinkClick r:id="rId6"/>
              </a:rPr>
              <a:t>10.1109/access.2020.2994160</a:t>
            </a:r>
            <a:r>
              <a:rPr lang="en-US"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26</a:t>
            </a:fld>
            <a:endParaRPr lang="en-US"/>
          </a:p>
        </p:txBody>
      </p:sp>
    </p:spTree>
    <p:extLst>
      <p:ext uri="{BB962C8B-B14F-4D97-AF65-F5344CB8AC3E}">
        <p14:creationId xmlns:p14="http://schemas.microsoft.com/office/powerpoint/2010/main" val="376964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Company asking: Business analytics – what does that mean? </a:t>
            </a:r>
          </a:p>
          <a:p>
            <a:r>
              <a:rPr lang="en-US" dirty="0"/>
              <a:t>Add about range.</a:t>
            </a:r>
          </a:p>
          <a:p>
            <a:r>
              <a:rPr lang="en-US" sz="1200" dirty="0">
                <a:effectLst/>
                <a:latin typeface="Times New Roman" panose="02020603050405020304" pitchFamily="18" charset="0"/>
                <a:ea typeface="Times New Roman" panose="02020603050405020304" pitchFamily="18" charset="0"/>
              </a:rPr>
              <a:t>When I first started the program I thought </a:t>
            </a:r>
          </a:p>
          <a:p>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Typically one does not think about computer vision with business any ….</a:t>
            </a:r>
          </a:p>
          <a:p>
            <a:r>
              <a:rPr lang="en-US" sz="1200" dirty="0">
                <a:latin typeface="Times New Roman" panose="02020603050405020304" pitchFamily="18" charset="0"/>
              </a:rPr>
              <a:t>Coursera, </a:t>
            </a:r>
            <a:r>
              <a:rPr lang="en-US" sz="1200" dirty="0" err="1">
                <a:latin typeface="Times New Roman" panose="02020603050405020304" pitchFamily="18" charset="0"/>
              </a:rPr>
              <a:t>linkedIn</a:t>
            </a:r>
            <a:endParaRPr lang="en-US" dirty="0"/>
          </a:p>
          <a:p>
            <a:endParaRPr lang="en-US" dirty="0"/>
          </a:p>
          <a:p>
            <a:r>
              <a:rPr lang="en-US" dirty="0"/>
              <a:t>47 page report and 30 page slide deck while running more models with more ideas in the background during a global pandemic where everyday is chaos in our house. </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27</a:t>
            </a:fld>
            <a:endParaRPr lang="en-US"/>
          </a:p>
        </p:txBody>
      </p:sp>
    </p:spTree>
    <p:extLst>
      <p:ext uri="{BB962C8B-B14F-4D97-AF65-F5344CB8AC3E}">
        <p14:creationId xmlns:p14="http://schemas.microsoft.com/office/powerpoint/2010/main" val="271510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Talk about lessons learned</a:t>
            </a:r>
          </a:p>
          <a:p>
            <a:r>
              <a:rPr lang="en-US" dirty="0"/>
              <a:t>How does this relate? Study is transferable (started with agriculture) </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28</a:t>
            </a:fld>
            <a:endParaRPr lang="en-US"/>
          </a:p>
        </p:txBody>
      </p:sp>
    </p:spTree>
    <p:extLst>
      <p:ext uri="{BB962C8B-B14F-4D97-AF65-F5344CB8AC3E}">
        <p14:creationId xmlns:p14="http://schemas.microsoft.com/office/powerpoint/2010/main" val="1229161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Range of classes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the items such as classification, data prepping, splits, project planning, debugging, unbalanced datasets, </a:t>
            </a:r>
            <a:r>
              <a:rPr lang="en-US" dirty="0" err="1"/>
              <a:t>etc</a:t>
            </a:r>
            <a:r>
              <a:rPr lang="en-US" dirty="0"/>
              <a:t> applies</a:t>
            </a:r>
          </a:p>
          <a:p>
            <a:endParaRPr lang="en-US" dirty="0"/>
          </a:p>
          <a:p>
            <a:endParaRPr lang="en-US" dirty="0"/>
          </a:p>
          <a:p>
            <a:endParaRPr lang="en-US" sz="1200"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started, SQL was my main programming language, with a little bit of knowledge in others. Always thought in terms of </a:t>
            </a:r>
            <a:r>
              <a:rPr lang="en-US" dirty="0" err="1"/>
              <a:t>sql</a:t>
            </a:r>
            <a:r>
              <a:rPr lang="en-US" dirty="0"/>
              <a:t>. But now I don’t. I had to pull all my skills together to use r and python. </a:t>
            </a:r>
          </a:p>
          <a:p>
            <a:endParaRPr lang="en-US" dirty="0"/>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29</a:t>
            </a:fld>
            <a:endParaRPr lang="en-US"/>
          </a:p>
        </p:txBody>
      </p:sp>
    </p:spTree>
    <p:extLst>
      <p:ext uri="{BB962C8B-B14F-4D97-AF65-F5344CB8AC3E}">
        <p14:creationId xmlns:p14="http://schemas.microsoft.com/office/powerpoint/2010/main" val="980519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r>
              <a:rPr lang="en-US" dirty="0"/>
              <a:t>Creating an end-to-end process that can also be divided into </a:t>
            </a:r>
            <a:r>
              <a:rPr lang="en-US" dirty="0" err="1"/>
              <a:t>sep</a:t>
            </a:r>
            <a:r>
              <a:rPr lang="en-US" dirty="0"/>
              <a:t> pieces</a:t>
            </a:r>
          </a:p>
          <a:p>
            <a:r>
              <a:rPr lang="en-US" dirty="0"/>
              <a:t>Tie to costs</a:t>
            </a:r>
          </a:p>
          <a:p>
            <a:r>
              <a:rPr lang="en-US" dirty="0"/>
              <a:t>Object detection and classification problem</a:t>
            </a:r>
          </a:p>
          <a:p>
            <a:endParaRPr lang="en-US" dirty="0"/>
          </a:p>
          <a:p>
            <a:r>
              <a:rPr lang="en-US" dirty="0"/>
              <a:t>Create a low cost end-2-end solution to see if we can improve accuracy. </a:t>
            </a:r>
          </a:p>
          <a:p>
            <a:r>
              <a:rPr lang="en-US" dirty="0"/>
              <a:t>2 fold: </a:t>
            </a:r>
          </a:p>
          <a:p>
            <a:pPr marL="228600" indent="-228600">
              <a:buFont typeface="+mj-lt"/>
              <a:buAutoNum type="arabicPeriod"/>
            </a:pPr>
            <a:r>
              <a:rPr lang="en-US" dirty="0"/>
              <a:t>system that is breakable into parts so stakeholder can pick and choose</a:t>
            </a:r>
          </a:p>
          <a:p>
            <a:pPr marL="228600" indent="-228600">
              <a:buFont typeface="+mj-lt"/>
              <a:buAutoNum type="arabicPeriod"/>
            </a:pPr>
            <a:r>
              <a:rPr lang="en-US" dirty="0"/>
              <a:t>Verify if this idea is even helpful</a:t>
            </a:r>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3</a:t>
            </a:fld>
            <a:endParaRPr lang="en-US"/>
          </a:p>
        </p:txBody>
      </p:sp>
    </p:spTree>
    <p:extLst>
      <p:ext uri="{BB962C8B-B14F-4D97-AF65-F5344CB8AC3E}">
        <p14:creationId xmlns:p14="http://schemas.microsoft.com/office/powerpoint/2010/main" val="3645997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Circle to GH story</a:t>
            </a:r>
          </a:p>
          <a:p>
            <a:endParaRPr lang="en-US" dirty="0"/>
          </a:p>
          <a:p>
            <a:r>
              <a:rPr lang="en-US" dirty="0"/>
              <a:t>I’ve lead analytic teams project for major global health organizations. </a:t>
            </a:r>
          </a:p>
          <a:p>
            <a:r>
              <a:rPr lang="en-US" dirty="0"/>
              <a:t>And I saw a gap of leadership in myself and others for data analytics. You have people that are managers and people that are deep into the technology. </a:t>
            </a:r>
          </a:p>
          <a:p>
            <a:r>
              <a:rPr lang="en-US" dirty="0"/>
              <a:t>Sparse to have both. </a:t>
            </a:r>
          </a:p>
          <a:p>
            <a:r>
              <a:rPr lang="en-US" dirty="0"/>
              <a:t>With my Master of Business Analytics degree, I am now prepared to go back out and fill that gap. And help others to fulfill it as well. </a:t>
            </a:r>
          </a:p>
          <a:p>
            <a:endParaRPr lang="en-US" dirty="0"/>
          </a:p>
          <a:p>
            <a:r>
              <a:rPr lang="en-US" dirty="0"/>
              <a:t>Special thanks to Johann and Aliana for helping me with my dataset. </a:t>
            </a:r>
          </a:p>
        </p:txBody>
      </p:sp>
      <p:sp>
        <p:nvSpPr>
          <p:cNvPr id="4" name="Slide Number Placeholder 3"/>
          <p:cNvSpPr>
            <a:spLocks noGrp="1"/>
          </p:cNvSpPr>
          <p:nvPr>
            <p:ph type="sldNum" sz="quarter" idx="5"/>
          </p:nvPr>
        </p:nvSpPr>
        <p:spPr/>
        <p:txBody>
          <a:bodyPr/>
          <a:lstStyle/>
          <a:p>
            <a:fld id="{D8DE6F0E-82DB-43B6-96A8-125AEA890DF1}" type="slidenum">
              <a:rPr lang="en-US" smtClean="0"/>
              <a:t>30</a:t>
            </a:fld>
            <a:endParaRPr lang="en-US"/>
          </a:p>
        </p:txBody>
      </p:sp>
    </p:spTree>
    <p:extLst>
      <p:ext uri="{BB962C8B-B14F-4D97-AF65-F5344CB8AC3E}">
        <p14:creationId xmlns:p14="http://schemas.microsoft.com/office/powerpoint/2010/main" val="1608963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laboratory professionals, agricultural companies, healthcare informatics companies, researchers, health professionals, data scientists, students, small companies newly entering the computer vision space, and the Iowa State University Master of Business Analytics Capstone Committee.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44854"/>
                </a:solidFill>
                <a:effectLst/>
                <a:latin typeface="Optimistic Display"/>
              </a:rPr>
              <a:t>The </a:t>
            </a:r>
            <a:r>
              <a:rPr lang="en-US" b="0" i="0" dirty="0" err="1">
                <a:solidFill>
                  <a:srgbClr val="344854"/>
                </a:solidFill>
                <a:effectLst/>
                <a:latin typeface="Optimistic Display"/>
              </a:rPr>
              <a:t>facebook</a:t>
            </a:r>
            <a:r>
              <a:rPr lang="en-US" b="0" i="0" dirty="0">
                <a:solidFill>
                  <a:srgbClr val="344854"/>
                </a:solidFill>
                <a:effectLst/>
                <a:latin typeface="Optimistic Display"/>
              </a:rPr>
              <a:t> 2019 Computer Vision for Global Challenges research 3 awards: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44854"/>
                </a:solidFill>
                <a:effectLst/>
                <a:latin typeface="Optimistic Display"/>
              </a:rPr>
              <a:t>An early warning system for crop diseases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344854"/>
                </a:solidFill>
                <a:effectLst/>
                <a:latin typeface="Optimistic Display"/>
              </a:rPr>
              <a:t>2 different projects for analyzing blood smears for malaria</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effectLst/>
              </a:rPr>
              <a:t>Computer Vision for Global Challenges research award winners</a:t>
            </a:r>
            <a:r>
              <a:rPr lang="en-US" dirty="0">
                <a:effectLst/>
              </a:rPr>
              <a:t> (no date). Available at: </a:t>
            </a:r>
            <a:r>
              <a:rPr lang="en-US" dirty="0">
                <a:effectLst/>
                <a:hlinkClick r:id="rId3"/>
              </a:rPr>
              <a:t>https://ai.facebook.com/blog/announcing-the-winners-of-the-computer-vision-for-global-challenges-research-awards/</a:t>
            </a:r>
            <a:r>
              <a:rPr lang="en-US" dirty="0">
                <a:effectLst/>
              </a:rPr>
              <a:t> (Accessed: 2 May 2021).</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4</a:t>
            </a:fld>
            <a:endParaRPr lang="en-US"/>
          </a:p>
        </p:txBody>
      </p:sp>
    </p:spTree>
    <p:extLst>
      <p:ext uri="{BB962C8B-B14F-4D97-AF65-F5344CB8AC3E}">
        <p14:creationId xmlns:p14="http://schemas.microsoft.com/office/powerpoint/2010/main" val="344943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5</a:t>
            </a:fld>
            <a:endParaRPr lang="en-US"/>
          </a:p>
        </p:txBody>
      </p:sp>
    </p:spTree>
    <p:extLst>
      <p:ext uri="{BB962C8B-B14F-4D97-AF65-F5344CB8AC3E}">
        <p14:creationId xmlns:p14="http://schemas.microsoft.com/office/powerpoint/2010/main" val="182162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Sematic segmentation (image)</a:t>
            </a:r>
          </a:p>
          <a:p>
            <a:r>
              <a:rPr lang="en-US" dirty="0"/>
              <a:t>Instance segmentation</a:t>
            </a:r>
          </a:p>
          <a:p>
            <a:endParaRPr lang="en-US" dirty="0"/>
          </a:p>
          <a:p>
            <a:r>
              <a:rPr lang="en-US" i="1" dirty="0">
                <a:effectLst/>
              </a:rPr>
              <a:t>2019 IEEE 16th International Symposium on Biomedical Imaging , Bohm, </a:t>
            </a:r>
            <a:r>
              <a:rPr lang="en-US" i="1" dirty="0" err="1">
                <a:effectLst/>
              </a:rPr>
              <a:t>Tatorchenko</a:t>
            </a:r>
            <a:r>
              <a:rPr lang="en-US" i="1" dirty="0">
                <a:effectLst/>
              </a:rPr>
              <a:t>, and Falk, like many other researchers before,  presented works showing that semantic segmentation is better for cell research that has overlapping objects.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Böhm</a:t>
            </a:r>
            <a:r>
              <a:rPr lang="en-US" dirty="0">
                <a:effectLst/>
              </a:rPr>
              <a:t>, A., </a:t>
            </a:r>
            <a:r>
              <a:rPr lang="en-US" dirty="0" err="1">
                <a:effectLst/>
              </a:rPr>
              <a:t>Tatarchenko</a:t>
            </a:r>
            <a:r>
              <a:rPr lang="en-US" dirty="0">
                <a:effectLst/>
              </a:rPr>
              <a:t>, M. and Falk, T. (2019) ‘ISOOV2 DL - Semantic Instance Segmentation of Touching and Overlapping Objects’, in </a:t>
            </a:r>
            <a:r>
              <a:rPr lang="en-US" i="1" dirty="0">
                <a:effectLst/>
              </a:rPr>
              <a:t>2019 IEEE 16th International Symposium on Biomedical Imaging (ISBI 2019)</a:t>
            </a:r>
            <a:r>
              <a:rPr lang="en-US" dirty="0">
                <a:effectLst/>
              </a:rPr>
              <a:t>. </a:t>
            </a:r>
            <a:r>
              <a:rPr lang="en-US" i="1" dirty="0">
                <a:effectLst/>
              </a:rPr>
              <a:t>2019 IEEE 16th International Symposium on Biomedical Imaging (ISBI 2019)</a:t>
            </a:r>
            <a:r>
              <a:rPr lang="en-US" dirty="0">
                <a:effectLst/>
              </a:rPr>
              <a:t>, pp. 343–347. </a:t>
            </a:r>
            <a:r>
              <a:rPr lang="en-US" dirty="0" err="1">
                <a:effectLst/>
              </a:rPr>
              <a:t>doi</a:t>
            </a:r>
            <a:r>
              <a:rPr lang="en-US" dirty="0">
                <a:effectLst/>
              </a:rPr>
              <a:t>: </a:t>
            </a:r>
            <a:r>
              <a:rPr lang="en-US" dirty="0">
                <a:effectLst/>
                <a:hlinkClick r:id="rId3"/>
              </a:rPr>
              <a:t>10.1109/ISBI.2019.8759334</a:t>
            </a:r>
            <a:r>
              <a:rPr lang="en-US" dirty="0">
                <a:effectLst/>
              </a:rPr>
              <a:t>.</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6</a:t>
            </a:fld>
            <a:endParaRPr lang="en-US"/>
          </a:p>
        </p:txBody>
      </p:sp>
    </p:spTree>
    <p:extLst>
      <p:ext uri="{BB962C8B-B14F-4D97-AF65-F5344CB8AC3E}">
        <p14:creationId xmlns:p14="http://schemas.microsoft.com/office/powerpoint/2010/main" val="2456254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Measure success: overall accuracy and loss, mean accuracy</a:t>
            </a:r>
          </a:p>
          <a:p>
            <a:endParaRPr lang="en-US" dirty="0"/>
          </a:p>
          <a:p>
            <a:endParaRPr lang="en-US" dirty="0"/>
          </a:p>
          <a:p>
            <a:r>
              <a:rPr lang="en-US" dirty="0"/>
              <a:t>Min: develop framework</a:t>
            </a:r>
          </a:p>
          <a:p>
            <a:r>
              <a:rPr lang="en-US" dirty="0"/>
              <a:t>Exp: best </a:t>
            </a:r>
            <a:r>
              <a:rPr lang="en-US" dirty="0" err="1"/>
              <a:t>prac</a:t>
            </a:r>
            <a:r>
              <a:rPr lang="en-US" dirty="0"/>
              <a:t> – splits of data</a:t>
            </a:r>
          </a:p>
          <a:p>
            <a:r>
              <a:rPr lang="en-US" dirty="0"/>
              <a:t>Aspirational: </a:t>
            </a:r>
          </a:p>
          <a:p>
            <a:pPr marL="171450" indent="-171450">
              <a:buFont typeface="Arial" panose="020B0604020202020204" pitchFamily="34" charset="0"/>
              <a:buChar char="•"/>
            </a:pPr>
            <a:r>
              <a:rPr lang="en-US" dirty="0" err="1"/>
              <a:t>inc</a:t>
            </a:r>
            <a:r>
              <a:rPr lang="en-US" dirty="0"/>
              <a:t> acc for all cells 5%</a:t>
            </a:r>
          </a:p>
          <a:p>
            <a:pPr marL="171450" indent="-171450">
              <a:buFont typeface="Arial" panose="020B0604020202020204" pitchFamily="34" charset="0"/>
              <a:buChar char="•"/>
            </a:pPr>
            <a:r>
              <a:rPr lang="en-US" dirty="0"/>
              <a:t>Build stronger base network (ResNet or U-Net)</a:t>
            </a:r>
          </a:p>
          <a:p>
            <a:pPr marL="171450" indent="-171450">
              <a:buFont typeface="Arial" panose="020B0604020202020204" pitchFamily="34" charset="0"/>
              <a:buChar char="•"/>
            </a:pPr>
            <a:r>
              <a:rPr lang="en-US" dirty="0"/>
              <a:t>Transfer learning</a:t>
            </a:r>
          </a:p>
          <a:p>
            <a:pPr marL="171450" indent="-171450">
              <a:buFont typeface="Arial" panose="020B0604020202020204" pitchFamily="34" charset="0"/>
              <a:buChar char="•"/>
            </a:pPr>
            <a:r>
              <a:rPr lang="en-US" dirty="0"/>
              <a:t>Synthetic set</a:t>
            </a:r>
          </a:p>
          <a:p>
            <a:pPr marL="171450" indent="-171450">
              <a:buFont typeface="Arial" panose="020B0604020202020204" pitchFamily="34" charset="0"/>
              <a:buChar char="•"/>
            </a:pPr>
            <a:r>
              <a:rPr lang="en-US" dirty="0"/>
              <a:t>Patch-based sliding window</a:t>
            </a:r>
          </a:p>
          <a:p>
            <a:pPr marL="171450" indent="-171450">
              <a:buFont typeface="Arial" panose="020B0604020202020204" pitchFamily="34" charset="0"/>
              <a:buChar char="•"/>
            </a:pPr>
            <a:endParaRPr lang="en-US" dirty="0"/>
          </a:p>
          <a:p>
            <a:r>
              <a:rPr lang="en-US" dirty="0"/>
              <a:t>      </a:t>
            </a:r>
          </a:p>
        </p:txBody>
      </p:sp>
      <p:sp>
        <p:nvSpPr>
          <p:cNvPr id="4" name="Slide Number Placeholder 3"/>
          <p:cNvSpPr>
            <a:spLocks noGrp="1"/>
          </p:cNvSpPr>
          <p:nvPr>
            <p:ph type="sldNum" sz="quarter" idx="5"/>
          </p:nvPr>
        </p:nvSpPr>
        <p:spPr/>
        <p:txBody>
          <a:bodyPr/>
          <a:lstStyle/>
          <a:p>
            <a:fld id="{D8DE6F0E-82DB-43B6-96A8-125AEA890DF1}" type="slidenum">
              <a:rPr lang="en-US" smtClean="0"/>
              <a:t>7</a:t>
            </a:fld>
            <a:endParaRPr lang="en-US"/>
          </a:p>
        </p:txBody>
      </p:sp>
    </p:spTree>
    <p:extLst>
      <p:ext uri="{BB962C8B-B14F-4D97-AF65-F5344CB8AC3E}">
        <p14:creationId xmlns:p14="http://schemas.microsoft.com/office/powerpoint/2010/main" val="1009696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This project used </a:t>
            </a:r>
            <a:r>
              <a:rPr lang="en-US" sz="1800" dirty="0">
                <a:solidFill>
                  <a:srgbClr val="000000"/>
                </a:solidFill>
                <a:effectLst/>
                <a:latin typeface="Times New Roman" panose="02020603050405020304" pitchFamily="18" charset="0"/>
                <a:ea typeface="Times New Roman" panose="02020603050405020304" pitchFamily="18" charset="0"/>
              </a:rPr>
              <a:t>microscopic peripheral blood cell images from the Hospital Clinic of Barcelona to test if adding an edge as a fourth channel to an image would improve results</a:t>
            </a:r>
          </a:p>
          <a:p>
            <a:endParaRPr lang="en-US" dirty="0"/>
          </a:p>
          <a:p>
            <a:r>
              <a:rPr lang="en-US" sz="1800" dirty="0">
                <a:solidFill>
                  <a:srgbClr val="000000"/>
                </a:solidFill>
                <a:effectLst/>
                <a:latin typeface="Times New Roman" panose="02020603050405020304" pitchFamily="18" charset="0"/>
                <a:ea typeface="Times New Roman" panose="02020603050405020304" pitchFamily="18" charset="0"/>
              </a:rPr>
              <a:t>The dataset was annotated by expert clinical pathologists and organized into eight groups: </a:t>
            </a:r>
          </a:p>
          <a:p>
            <a:pPr marL="34290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neutrophils</a:t>
            </a:r>
          </a:p>
          <a:p>
            <a:pPr marL="34290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Eosinophils</a:t>
            </a:r>
          </a:p>
          <a:p>
            <a:pPr marL="34290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basophils  </a:t>
            </a:r>
          </a:p>
          <a:p>
            <a:pPr marL="34290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lymphocytes </a:t>
            </a:r>
          </a:p>
          <a:p>
            <a:pPr marL="34290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monocytes </a:t>
            </a:r>
          </a:p>
          <a:p>
            <a:pPr marL="34290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immature granulocytes </a:t>
            </a:r>
          </a:p>
          <a:p>
            <a:pPr marL="34290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erythroblasts </a:t>
            </a:r>
          </a:p>
          <a:p>
            <a:pPr marL="342900" indent="-342900">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platelets</a:t>
            </a:r>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8</a:t>
            </a:fld>
            <a:endParaRPr lang="en-US"/>
          </a:p>
        </p:txBody>
      </p:sp>
    </p:spTree>
    <p:extLst>
      <p:ext uri="{BB962C8B-B14F-4D97-AF65-F5344CB8AC3E}">
        <p14:creationId xmlns:p14="http://schemas.microsoft.com/office/powerpoint/2010/main" val="2544687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Developed in 2016 and the official paper: </a:t>
            </a:r>
            <a:r>
              <a:rPr lang="en-US" dirty="0">
                <a:effectLst/>
              </a:rPr>
              <a:t>SegNet: A Deep Convolutional Encoder-Decoder Architecture for Image Segmentation published in 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Has 1522 paper citations, and 102235 full text views on IEEE Explore.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network does not have any fully connected layers (which consume &gt;90% of the parameters in a typical image processing CNN) it is much lighter.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SEGNET is thus very memory efficient and comparatively easy to train. *   (</a:t>
            </a:r>
            <a:r>
              <a:rPr lang="en-US" dirty="0">
                <a:effectLst/>
              </a:rPr>
              <a:t>Classification with an edge: Improving semantic image segmentation with boundary detection,, </a:t>
            </a:r>
            <a:r>
              <a:rPr lang="en-US" dirty="0" err="1">
                <a:effectLst/>
              </a:rPr>
              <a:t>Marmanis</a:t>
            </a:r>
            <a:r>
              <a:rPr lang="en-US" dirty="0">
                <a:effectLst/>
              </a:rPr>
              <a:t>,  2018)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Max-pooling layers are replaced by </a:t>
            </a:r>
            <a:r>
              <a:rPr lang="en-US" dirty="0" err="1"/>
              <a:t>unpooling</a:t>
            </a:r>
            <a:r>
              <a:rPr lang="en-US" dirty="0"/>
              <a:t>, where the values are restored back to their original location, then convolution layers interpolate the higher-resolution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Softmax - </a:t>
            </a:r>
            <a:r>
              <a:rPr lang="en-US" b="0" i="0" dirty="0">
                <a:solidFill>
                  <a:srgbClr val="403246"/>
                </a:solidFill>
                <a:effectLst/>
                <a:latin typeface="sohne"/>
              </a:rPr>
              <a:t>  function outputs a vector that represents the probability distributions of a list of potential outcomes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dirty="0" err="1">
                <a:effectLst/>
              </a:rPr>
              <a:t>Badrinarayanan</a:t>
            </a:r>
            <a:r>
              <a:rPr lang="en-US" dirty="0">
                <a:effectLst/>
              </a:rPr>
              <a:t>, V., Kendall, A. and </a:t>
            </a:r>
            <a:r>
              <a:rPr lang="en-US" dirty="0" err="1">
                <a:effectLst/>
              </a:rPr>
              <a:t>Cipolla</a:t>
            </a:r>
            <a:r>
              <a:rPr lang="en-US" dirty="0">
                <a:effectLst/>
              </a:rPr>
              <a:t>, R. (2017) ‘SegNet: A Deep Convolutional Encoder-Decoder Architecture for Image Segmentation’, </a:t>
            </a:r>
            <a:r>
              <a:rPr lang="en-US" i="1" dirty="0">
                <a:effectLst/>
              </a:rPr>
              <a:t>IEEE Transactions on Pattern Analysis and Machine Intelligence</a:t>
            </a:r>
            <a:r>
              <a:rPr lang="en-US" dirty="0">
                <a:effectLst/>
              </a:rPr>
              <a:t>, 39(12), pp. 2481–2495. </a:t>
            </a:r>
            <a:r>
              <a:rPr lang="en-US" dirty="0" err="1">
                <a:effectLst/>
              </a:rPr>
              <a:t>doi</a:t>
            </a:r>
            <a:r>
              <a:rPr lang="en-US" dirty="0">
                <a:effectLst/>
              </a:rPr>
              <a:t>: </a:t>
            </a:r>
            <a:r>
              <a:rPr lang="en-US" dirty="0">
                <a:effectLst/>
                <a:hlinkClick r:id="rId3"/>
              </a:rPr>
              <a:t>10.1109/TPAMI.2016.2644615</a:t>
            </a:r>
            <a:r>
              <a:rPr lang="en-US" dirty="0">
                <a:effectLst/>
              </a:rPr>
              <a: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dirty="0" err="1">
                <a:effectLst/>
              </a:rPr>
              <a:t>Marmanis</a:t>
            </a:r>
            <a:r>
              <a:rPr lang="en-US" dirty="0">
                <a:effectLst/>
              </a:rPr>
              <a:t>, D. </a:t>
            </a:r>
            <a:r>
              <a:rPr lang="en-US" i="1" dirty="0">
                <a:effectLst/>
              </a:rPr>
              <a:t>et al.</a:t>
            </a:r>
            <a:r>
              <a:rPr lang="en-US" dirty="0">
                <a:effectLst/>
              </a:rPr>
              <a:t> (2018) ‘Classification with an edge: Improving semantic image segmentation with boundary detection’, </a:t>
            </a:r>
            <a:r>
              <a:rPr lang="en-US" i="1" dirty="0">
                <a:effectLst/>
              </a:rPr>
              <a:t>ISPRS Journal of Photogrammetry and Remote Sensing</a:t>
            </a:r>
            <a:r>
              <a:rPr lang="en-US" dirty="0">
                <a:effectLst/>
              </a:rPr>
              <a:t>, 135, pp. 158–172. </a:t>
            </a:r>
            <a:r>
              <a:rPr lang="en-US" dirty="0" err="1">
                <a:effectLst/>
              </a:rPr>
              <a:t>doi</a:t>
            </a:r>
            <a:r>
              <a:rPr lang="en-US" dirty="0">
                <a:effectLst/>
              </a:rPr>
              <a:t>: </a:t>
            </a:r>
            <a:r>
              <a:rPr lang="en-US" dirty="0">
                <a:effectLst/>
                <a:hlinkClick r:id="rId4"/>
              </a:rPr>
              <a:t>10.1016/j.isprsjprs.2017.11.009</a:t>
            </a:r>
            <a:r>
              <a:rPr lang="en-US" dirty="0">
                <a:effectLst/>
              </a:rPr>
              <a:t>.</a:t>
            </a:r>
          </a:p>
          <a:p>
            <a:endParaRPr lang="en-US" dirty="0"/>
          </a:p>
        </p:txBody>
      </p:sp>
      <p:sp>
        <p:nvSpPr>
          <p:cNvPr id="4" name="Slide Number Placeholder 3"/>
          <p:cNvSpPr>
            <a:spLocks noGrp="1"/>
          </p:cNvSpPr>
          <p:nvPr>
            <p:ph type="sldNum" sz="quarter" idx="5"/>
          </p:nvPr>
        </p:nvSpPr>
        <p:spPr/>
        <p:txBody>
          <a:bodyPr/>
          <a:lstStyle/>
          <a:p>
            <a:fld id="{D8DE6F0E-82DB-43B6-96A8-125AEA890DF1}" type="slidenum">
              <a:rPr lang="en-US" smtClean="0"/>
              <a:t>9</a:t>
            </a:fld>
            <a:endParaRPr lang="en-US"/>
          </a:p>
        </p:txBody>
      </p:sp>
    </p:spTree>
    <p:extLst>
      <p:ext uri="{BB962C8B-B14F-4D97-AF65-F5344CB8AC3E}">
        <p14:creationId xmlns:p14="http://schemas.microsoft.com/office/powerpoint/2010/main" val="4036717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8E78-1876-4171-A4FA-36DA75DB23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5D9C3C-646F-4FA6-B56B-F39895FB1D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29AFB0-25C8-4923-A141-5E23E30F7A1A}"/>
              </a:ext>
            </a:extLst>
          </p:cNvPr>
          <p:cNvSpPr>
            <a:spLocks noGrp="1"/>
          </p:cNvSpPr>
          <p:nvPr>
            <p:ph type="dt" sz="half" idx="10"/>
          </p:nvPr>
        </p:nvSpPr>
        <p:spPr/>
        <p:txBody>
          <a:bodyPr/>
          <a:lstStyle/>
          <a:p>
            <a:fld id="{A1368278-4C5A-41AD-911D-A127655CB1C4}" type="datetime1">
              <a:rPr lang="en-US" smtClean="0"/>
              <a:t>7/14/2021</a:t>
            </a:fld>
            <a:endParaRPr lang="en-US" dirty="0"/>
          </a:p>
        </p:txBody>
      </p:sp>
      <p:sp>
        <p:nvSpPr>
          <p:cNvPr id="5" name="Footer Placeholder 4">
            <a:extLst>
              <a:ext uri="{FF2B5EF4-FFF2-40B4-BE49-F238E27FC236}">
                <a16:creationId xmlns:a16="http://schemas.microsoft.com/office/drawing/2014/main" id="{ADFCEE2E-A21B-4064-93EE-A2E7A581A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E94EF-D5AB-4C9B-B5EF-CF45B09DBE5C}"/>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126920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51DA-989F-488D-AF52-DBFE08D523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BDD06F-C69B-4709-833E-F85C8A35B3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6EA10-C090-490B-BDE4-185F4E5BC30F}"/>
              </a:ext>
            </a:extLst>
          </p:cNvPr>
          <p:cNvSpPr>
            <a:spLocks noGrp="1"/>
          </p:cNvSpPr>
          <p:nvPr>
            <p:ph type="dt" sz="half" idx="10"/>
          </p:nvPr>
        </p:nvSpPr>
        <p:spPr/>
        <p:txBody>
          <a:bodyPr/>
          <a:lstStyle/>
          <a:p>
            <a:fld id="{4D20DC5E-69AE-41F1-A415-26474100B583}" type="datetime1">
              <a:rPr lang="en-US" smtClean="0"/>
              <a:t>7/14/2021</a:t>
            </a:fld>
            <a:endParaRPr lang="en-US"/>
          </a:p>
        </p:txBody>
      </p:sp>
      <p:sp>
        <p:nvSpPr>
          <p:cNvPr id="5" name="Footer Placeholder 4">
            <a:extLst>
              <a:ext uri="{FF2B5EF4-FFF2-40B4-BE49-F238E27FC236}">
                <a16:creationId xmlns:a16="http://schemas.microsoft.com/office/drawing/2014/main" id="{7D8C18C2-D182-4738-AF9B-6E6BBE3EE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E895B-8A1C-4009-801E-52229E6EB017}"/>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18897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6B07E7-4571-4C0F-82E9-F0050ED16D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F49297-ACD9-4828-B047-B6878C4D5B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6761FE-94D7-495E-AB45-90E11EB0E0AA}"/>
              </a:ext>
            </a:extLst>
          </p:cNvPr>
          <p:cNvSpPr>
            <a:spLocks noGrp="1"/>
          </p:cNvSpPr>
          <p:nvPr>
            <p:ph type="dt" sz="half" idx="10"/>
          </p:nvPr>
        </p:nvSpPr>
        <p:spPr/>
        <p:txBody>
          <a:bodyPr/>
          <a:lstStyle/>
          <a:p>
            <a:fld id="{CE3D48B1-0C83-4A0F-9745-F6FFA0CA66C4}" type="datetime1">
              <a:rPr lang="en-US" smtClean="0"/>
              <a:t>7/14/2021</a:t>
            </a:fld>
            <a:endParaRPr lang="en-US"/>
          </a:p>
        </p:txBody>
      </p:sp>
      <p:sp>
        <p:nvSpPr>
          <p:cNvPr id="5" name="Footer Placeholder 4">
            <a:extLst>
              <a:ext uri="{FF2B5EF4-FFF2-40B4-BE49-F238E27FC236}">
                <a16:creationId xmlns:a16="http://schemas.microsoft.com/office/drawing/2014/main" id="{C390FDC4-E295-41EE-A7EE-FF20C7424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51752B-44B3-4986-851F-36F71216056A}"/>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640603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FE9B-0B03-4945-B728-FC8ED048280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96081AC-8C4A-4E05-A118-22C383CE3EE6}"/>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12956-61F3-4BCC-9E3E-196BB8447BF8}"/>
              </a:ext>
            </a:extLst>
          </p:cNvPr>
          <p:cNvSpPr>
            <a:spLocks noGrp="1"/>
          </p:cNvSpPr>
          <p:nvPr>
            <p:ph type="dt" sz="half" idx="10"/>
          </p:nvPr>
        </p:nvSpPr>
        <p:spPr/>
        <p:txBody>
          <a:bodyPr/>
          <a:lstStyle/>
          <a:p>
            <a:fld id="{4889466F-F0DE-4335-B8FE-24D91DB4C4AB}" type="datetime1">
              <a:rPr lang="en-US" smtClean="0"/>
              <a:t>7/14/2021</a:t>
            </a:fld>
            <a:endParaRPr lang="en-US"/>
          </a:p>
        </p:txBody>
      </p:sp>
      <p:sp>
        <p:nvSpPr>
          <p:cNvPr id="5" name="Footer Placeholder 4">
            <a:extLst>
              <a:ext uri="{FF2B5EF4-FFF2-40B4-BE49-F238E27FC236}">
                <a16:creationId xmlns:a16="http://schemas.microsoft.com/office/drawing/2014/main" id="{B62BC940-1008-4F5D-ACDC-F66ADFE75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AAED7-AA39-4299-BF23-C7046AEC019B}"/>
              </a:ext>
            </a:extLst>
          </p:cNvPr>
          <p:cNvSpPr>
            <a:spLocks noGrp="1"/>
          </p:cNvSpPr>
          <p:nvPr>
            <p:ph type="sldNum" sz="quarter" idx="12"/>
          </p:nvPr>
        </p:nvSpPr>
        <p:spPr/>
        <p:txBody>
          <a:bodyPr/>
          <a:lstStyle/>
          <a:p>
            <a:fld id="{F02D5962-6A42-4E2C-AB06-D6161C173A88}" type="slidenum">
              <a:rPr lang="en-US" smtClean="0"/>
              <a:t>‹#›</a:t>
            </a:fld>
            <a:endParaRPr lang="en-US"/>
          </a:p>
        </p:txBody>
      </p:sp>
    </p:spTree>
    <p:extLst>
      <p:ext uri="{BB962C8B-B14F-4D97-AF65-F5344CB8AC3E}">
        <p14:creationId xmlns:p14="http://schemas.microsoft.com/office/powerpoint/2010/main" val="213753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30AA-80A0-4F43-8647-D7BE18969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09D00F-665D-4746-A2A7-048B52394E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AEB60-47B5-4F20-95A3-8B4187B10EE7}"/>
              </a:ext>
            </a:extLst>
          </p:cNvPr>
          <p:cNvSpPr>
            <a:spLocks noGrp="1"/>
          </p:cNvSpPr>
          <p:nvPr>
            <p:ph type="dt" sz="half" idx="10"/>
          </p:nvPr>
        </p:nvSpPr>
        <p:spPr/>
        <p:txBody>
          <a:bodyPr/>
          <a:lstStyle/>
          <a:p>
            <a:fld id="{00488AA7-73F5-4D1D-A833-05924552BD40}" type="datetime1">
              <a:rPr lang="en-US" smtClean="0"/>
              <a:t>7/14/2021</a:t>
            </a:fld>
            <a:endParaRPr lang="en-US" dirty="0"/>
          </a:p>
        </p:txBody>
      </p:sp>
      <p:sp>
        <p:nvSpPr>
          <p:cNvPr id="5" name="Footer Placeholder 4">
            <a:extLst>
              <a:ext uri="{FF2B5EF4-FFF2-40B4-BE49-F238E27FC236}">
                <a16:creationId xmlns:a16="http://schemas.microsoft.com/office/drawing/2014/main" id="{77BD2A97-94F5-4AA3-ABA2-23CA12E37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9528B-8ED5-4847-BF06-83C3B0D0909F}"/>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8150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01FEB-7EEB-46E7-A4C5-52DB0A726A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1D6B7C-4EB5-4B6D-8FE6-E0C7B39C0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C4CBE4-12E0-4DB4-9967-5E91C04F6CBD}"/>
              </a:ext>
            </a:extLst>
          </p:cNvPr>
          <p:cNvSpPr>
            <a:spLocks noGrp="1"/>
          </p:cNvSpPr>
          <p:nvPr>
            <p:ph type="dt" sz="half" idx="10"/>
          </p:nvPr>
        </p:nvSpPr>
        <p:spPr/>
        <p:txBody>
          <a:bodyPr/>
          <a:lstStyle/>
          <a:p>
            <a:fld id="{C780D35D-F6A1-4412-A317-DEB11E4AE7B0}" type="datetime1">
              <a:rPr lang="en-US" smtClean="0"/>
              <a:t>7/14/2021</a:t>
            </a:fld>
            <a:endParaRPr lang="en-US"/>
          </a:p>
        </p:txBody>
      </p:sp>
      <p:sp>
        <p:nvSpPr>
          <p:cNvPr id="5" name="Footer Placeholder 4">
            <a:extLst>
              <a:ext uri="{FF2B5EF4-FFF2-40B4-BE49-F238E27FC236}">
                <a16:creationId xmlns:a16="http://schemas.microsoft.com/office/drawing/2014/main" id="{29830F4A-A4FF-4AA1-93DD-9B489C48E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406B1-D8DD-46D4-95EC-6C9F22C82465}"/>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78358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A3C7-3587-4A57-A74E-3083274FAA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5A9A0-F984-404A-B046-F84A85DE6A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2A0649-5A96-4934-AFCB-7F032730D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052022-EF70-479E-9A6E-096920BDCA09}"/>
              </a:ext>
            </a:extLst>
          </p:cNvPr>
          <p:cNvSpPr>
            <a:spLocks noGrp="1"/>
          </p:cNvSpPr>
          <p:nvPr>
            <p:ph type="dt" sz="half" idx="10"/>
          </p:nvPr>
        </p:nvSpPr>
        <p:spPr/>
        <p:txBody>
          <a:bodyPr/>
          <a:lstStyle/>
          <a:p>
            <a:fld id="{586716E4-885A-4EE0-9284-124F8AD7A850}" type="datetime1">
              <a:rPr lang="en-US" smtClean="0"/>
              <a:t>7/14/2021</a:t>
            </a:fld>
            <a:endParaRPr lang="en-US"/>
          </a:p>
        </p:txBody>
      </p:sp>
      <p:sp>
        <p:nvSpPr>
          <p:cNvPr id="6" name="Footer Placeholder 5">
            <a:extLst>
              <a:ext uri="{FF2B5EF4-FFF2-40B4-BE49-F238E27FC236}">
                <a16:creationId xmlns:a16="http://schemas.microsoft.com/office/drawing/2014/main" id="{5901F383-E938-4CC6-ACF8-2CCB2860C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79FF3-FCB0-4774-80C4-C4A64585ACAB}"/>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628039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80174-9CB8-45FF-B6F4-F26D3806BA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76A8A2-1202-4526-8FC2-1000AD2D80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EC1322-4716-4F56-8CA0-7BB5528CF6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CA3601-CBE0-41D5-91CE-370980EEA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3E082-0DB7-47EB-B01F-7C2FDE1B13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0C289F-D6AF-438C-A0E4-54AE221159A9}"/>
              </a:ext>
            </a:extLst>
          </p:cNvPr>
          <p:cNvSpPr>
            <a:spLocks noGrp="1"/>
          </p:cNvSpPr>
          <p:nvPr>
            <p:ph type="dt" sz="half" idx="10"/>
          </p:nvPr>
        </p:nvSpPr>
        <p:spPr/>
        <p:txBody>
          <a:bodyPr/>
          <a:lstStyle/>
          <a:p>
            <a:fld id="{05453384-29BF-40F0-A2FF-B61B637D9658}" type="datetime1">
              <a:rPr lang="en-US" smtClean="0"/>
              <a:t>7/14/2021</a:t>
            </a:fld>
            <a:endParaRPr lang="en-US"/>
          </a:p>
        </p:txBody>
      </p:sp>
      <p:sp>
        <p:nvSpPr>
          <p:cNvPr id="8" name="Footer Placeholder 7">
            <a:extLst>
              <a:ext uri="{FF2B5EF4-FFF2-40B4-BE49-F238E27FC236}">
                <a16:creationId xmlns:a16="http://schemas.microsoft.com/office/drawing/2014/main" id="{AA294887-9FCA-482C-977B-B8ED14AFC6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6A6172-9BBD-4B90-AD32-332C4038B77C}"/>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237939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87EF-05EE-4CE0-9D49-8905826DBD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62EB06-6778-4284-B9BF-17FCAF8EAE90}"/>
              </a:ext>
            </a:extLst>
          </p:cNvPr>
          <p:cNvSpPr>
            <a:spLocks noGrp="1"/>
          </p:cNvSpPr>
          <p:nvPr>
            <p:ph type="dt" sz="half" idx="10"/>
          </p:nvPr>
        </p:nvSpPr>
        <p:spPr/>
        <p:txBody>
          <a:bodyPr/>
          <a:lstStyle/>
          <a:p>
            <a:fld id="{FF5B7EE4-437E-426C-80F9-3765D774BA82}" type="datetime1">
              <a:rPr lang="en-US" smtClean="0"/>
              <a:t>7/14/2021</a:t>
            </a:fld>
            <a:endParaRPr lang="en-US"/>
          </a:p>
        </p:txBody>
      </p:sp>
      <p:sp>
        <p:nvSpPr>
          <p:cNvPr id="4" name="Footer Placeholder 3">
            <a:extLst>
              <a:ext uri="{FF2B5EF4-FFF2-40B4-BE49-F238E27FC236}">
                <a16:creationId xmlns:a16="http://schemas.microsoft.com/office/drawing/2014/main" id="{51D94C7B-733D-4FBA-9B97-18380BCEBD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640777-7F6B-438B-A4BA-B5B4C37B3187}"/>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779367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1A3C68-4DC6-4603-9CE1-2567C570B57C}"/>
              </a:ext>
            </a:extLst>
          </p:cNvPr>
          <p:cNvSpPr>
            <a:spLocks noGrp="1"/>
          </p:cNvSpPr>
          <p:nvPr>
            <p:ph type="dt" sz="half" idx="10"/>
          </p:nvPr>
        </p:nvSpPr>
        <p:spPr/>
        <p:txBody>
          <a:bodyPr/>
          <a:lstStyle/>
          <a:p>
            <a:fld id="{79217EEE-C42E-4096-B9B0-2CD0092F46D8}" type="datetime1">
              <a:rPr lang="en-US" smtClean="0"/>
              <a:t>7/14/2021</a:t>
            </a:fld>
            <a:endParaRPr lang="en-US"/>
          </a:p>
        </p:txBody>
      </p:sp>
      <p:sp>
        <p:nvSpPr>
          <p:cNvPr id="3" name="Footer Placeholder 2">
            <a:extLst>
              <a:ext uri="{FF2B5EF4-FFF2-40B4-BE49-F238E27FC236}">
                <a16:creationId xmlns:a16="http://schemas.microsoft.com/office/drawing/2014/main" id="{531A6263-255B-4FD7-83DC-50942B5B99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C5BAB8-A75A-48EF-A0BA-9BE85B54C8C8}"/>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11337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8EB9-4CEF-4C8D-90EC-AFBD7102D2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C7A215-1415-4F07-848E-7E6AFEB9C9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463820-A6C9-48FB-B668-8B06BC4B7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54E3D7-3A46-4EC7-B9BE-6C8407182AC9}"/>
              </a:ext>
            </a:extLst>
          </p:cNvPr>
          <p:cNvSpPr>
            <a:spLocks noGrp="1"/>
          </p:cNvSpPr>
          <p:nvPr>
            <p:ph type="dt" sz="half" idx="10"/>
          </p:nvPr>
        </p:nvSpPr>
        <p:spPr/>
        <p:txBody>
          <a:bodyPr/>
          <a:lstStyle/>
          <a:p>
            <a:fld id="{B43CE82B-27B0-4DE0-8307-D67F49843FE2}" type="datetime1">
              <a:rPr lang="en-US" smtClean="0"/>
              <a:t>7/14/2021</a:t>
            </a:fld>
            <a:endParaRPr lang="en-US"/>
          </a:p>
        </p:txBody>
      </p:sp>
      <p:sp>
        <p:nvSpPr>
          <p:cNvPr id="6" name="Footer Placeholder 5">
            <a:extLst>
              <a:ext uri="{FF2B5EF4-FFF2-40B4-BE49-F238E27FC236}">
                <a16:creationId xmlns:a16="http://schemas.microsoft.com/office/drawing/2014/main" id="{F182FB32-6959-4AEA-8D8C-E3EBE7F85C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BC337-8999-4E3D-93B3-495E27072178}"/>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69094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CC48-7541-40A5-84F7-B9143E99C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903D3D-A3B7-4F12-845A-7D1EE9371F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CB1B5A-937E-4737-B214-09376BA1D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7B04A-A0EA-4DAD-BC16-73A331BCD43E}"/>
              </a:ext>
            </a:extLst>
          </p:cNvPr>
          <p:cNvSpPr>
            <a:spLocks noGrp="1"/>
          </p:cNvSpPr>
          <p:nvPr>
            <p:ph type="dt" sz="half" idx="10"/>
          </p:nvPr>
        </p:nvSpPr>
        <p:spPr/>
        <p:txBody>
          <a:bodyPr/>
          <a:lstStyle/>
          <a:p>
            <a:fld id="{F63B222B-2092-4F8B-8D65-FDEC60A4203A}" type="datetime1">
              <a:rPr lang="en-US" smtClean="0"/>
              <a:t>7/14/2021</a:t>
            </a:fld>
            <a:endParaRPr lang="en-US"/>
          </a:p>
        </p:txBody>
      </p:sp>
      <p:sp>
        <p:nvSpPr>
          <p:cNvPr id="6" name="Footer Placeholder 5">
            <a:extLst>
              <a:ext uri="{FF2B5EF4-FFF2-40B4-BE49-F238E27FC236}">
                <a16:creationId xmlns:a16="http://schemas.microsoft.com/office/drawing/2014/main" id="{4D103F59-55B6-4174-BE2C-BD853E8155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66EE1-2D05-483D-96BE-55E5B19DDEDF}"/>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260559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9304A-AA36-49F0-8C93-8BE9464AD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239B91-E945-4E48-A000-1E42BC1D03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452238-19C7-41FC-9B99-4EDA3FEB2E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868094-E223-482D-821F-17233389484A}" type="datetime1">
              <a:rPr lang="en-US" smtClean="0"/>
              <a:t>7/14/2021</a:t>
            </a:fld>
            <a:endParaRPr lang="en-US" dirty="0"/>
          </a:p>
        </p:txBody>
      </p:sp>
      <p:sp>
        <p:nvSpPr>
          <p:cNvPr id="5" name="Footer Placeholder 4">
            <a:extLst>
              <a:ext uri="{FF2B5EF4-FFF2-40B4-BE49-F238E27FC236}">
                <a16:creationId xmlns:a16="http://schemas.microsoft.com/office/drawing/2014/main" id="{181C2642-C367-471F-910E-4F6D04F3D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184C6E-8126-46EB-BF8D-DE0AA07E4B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639858301"/>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BFC1F2-77C0-4351-B295-55E3FCB76EFF}"/>
              </a:ext>
            </a:extLst>
          </p:cNvPr>
          <p:cNvSpPr>
            <a:spLocks noGrp="1"/>
          </p:cNvSpPr>
          <p:nvPr>
            <p:ph type="ctrTitle"/>
          </p:nvPr>
        </p:nvSpPr>
        <p:spPr>
          <a:xfrm>
            <a:off x="655320" y="2671011"/>
            <a:ext cx="5257803" cy="2427120"/>
          </a:xfrm>
        </p:spPr>
        <p:txBody>
          <a:bodyPr vert="horz" lIns="91440" tIns="45720" rIns="91440" bIns="45720" rtlCol="0" anchor="t">
            <a:normAutofit/>
          </a:bodyPr>
          <a:lstStyle/>
          <a:p>
            <a:pPr algn="l"/>
            <a:r>
              <a:rPr lang="en-US" dirty="0"/>
              <a:t>Capstone</a:t>
            </a:r>
          </a:p>
        </p:txBody>
      </p:sp>
      <p:sp>
        <p:nvSpPr>
          <p:cNvPr id="3" name="Subtitle 2">
            <a:extLst>
              <a:ext uri="{FF2B5EF4-FFF2-40B4-BE49-F238E27FC236}">
                <a16:creationId xmlns:a16="http://schemas.microsoft.com/office/drawing/2014/main" id="{02D923AF-3741-4E30-ADA9-7A7521397054}"/>
              </a:ext>
            </a:extLst>
          </p:cNvPr>
          <p:cNvSpPr>
            <a:spLocks noGrp="1"/>
          </p:cNvSpPr>
          <p:nvPr>
            <p:ph type="subTitle" idx="1"/>
          </p:nvPr>
        </p:nvSpPr>
        <p:spPr>
          <a:xfrm>
            <a:off x="655320" y="330359"/>
            <a:ext cx="4758891" cy="1655762"/>
          </a:xfrm>
        </p:spPr>
        <p:txBody>
          <a:bodyPr vert="horz" lIns="91440" tIns="45720" rIns="91440" bIns="45720" rtlCol="0" anchor="b">
            <a:normAutofit/>
          </a:bodyPr>
          <a:lstStyle/>
          <a:p>
            <a:pPr algn="l"/>
            <a:r>
              <a:rPr lang="en-US" b="1"/>
              <a:t>Computer Vision and using Edge Detection as a Fourth Channel</a:t>
            </a:r>
          </a:p>
        </p:txBody>
      </p:sp>
      <p:cxnSp>
        <p:nvCxnSpPr>
          <p:cNvPr id="14" name="Straight Arrow Connector 13">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2DD329F-6B63-43A6-808E-F5746DBBD610}"/>
              </a:ext>
            </a:extLst>
          </p:cNvPr>
          <p:cNvPicPr>
            <a:picLocks noChangeAspect="1"/>
          </p:cNvPicPr>
          <p:nvPr/>
        </p:nvPicPr>
        <p:blipFill rotWithShape="1">
          <a:blip r:embed="rId3"/>
          <a:srcRect r="8070" b="1"/>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7" name="TextBox 6">
            <a:extLst>
              <a:ext uri="{FF2B5EF4-FFF2-40B4-BE49-F238E27FC236}">
                <a16:creationId xmlns:a16="http://schemas.microsoft.com/office/drawing/2014/main" id="{80731D9A-4448-4146-A6CD-734BBC3E7746}"/>
              </a:ext>
            </a:extLst>
          </p:cNvPr>
          <p:cNvSpPr txBox="1"/>
          <p:nvPr/>
        </p:nvSpPr>
        <p:spPr>
          <a:xfrm>
            <a:off x="1795346" y="5922736"/>
            <a:ext cx="6735811" cy="723275"/>
          </a:xfrm>
          <a:prstGeom prst="rect">
            <a:avLst/>
          </a:prstGeom>
          <a:noFill/>
        </p:spPr>
        <p:txBody>
          <a:bodyPr wrap="square" rtlCol="0">
            <a:spAutoFit/>
          </a:bodyPr>
          <a:lstStyle/>
          <a:p>
            <a:pPr>
              <a:spcAft>
                <a:spcPts val="600"/>
              </a:spcAft>
            </a:pPr>
            <a:r>
              <a:rPr lang="en-US" dirty="0">
                <a:latin typeface="Segoe UI Light" panose="020B0502040204020203" pitchFamily="34" charset="0"/>
                <a:cs typeface="Segoe UI Light" panose="020B0502040204020203" pitchFamily="34" charset="0"/>
              </a:rPr>
              <a:t>ISU Business Analytics       Spring 2021</a:t>
            </a:r>
            <a:endParaRPr lang="en-US">
              <a:latin typeface="Segoe UI Light" panose="020B0502040204020203" pitchFamily="34" charset="0"/>
              <a:cs typeface="Segoe UI Light" panose="020B0502040204020203" pitchFamily="34" charset="0"/>
            </a:endParaRPr>
          </a:p>
          <a:p>
            <a:pPr>
              <a:spcAft>
                <a:spcPts val="600"/>
              </a:spcAft>
            </a:pPr>
            <a:r>
              <a:rPr lang="en-US" dirty="0">
                <a:latin typeface="Segoe UI Light" panose="020B0502040204020203" pitchFamily="34" charset="0"/>
                <a:cs typeface="Segoe UI Light" panose="020B0502040204020203" pitchFamily="34" charset="0"/>
              </a:rPr>
              <a:t>Kristina Mishra</a:t>
            </a:r>
            <a:endParaRPr lang="en-US">
              <a:latin typeface="Segoe UI Light" panose="020B0502040204020203" pitchFamily="34" charset="0"/>
              <a:cs typeface="Segoe UI Light" panose="020B0502040204020203" pitchFamily="34" charset="0"/>
            </a:endParaRPr>
          </a:p>
        </p:txBody>
      </p:sp>
      <p:pic>
        <p:nvPicPr>
          <p:cNvPr id="29" name="Picture 28">
            <a:extLst>
              <a:ext uri="{FF2B5EF4-FFF2-40B4-BE49-F238E27FC236}">
                <a16:creationId xmlns:a16="http://schemas.microsoft.com/office/drawing/2014/main" id="{C86BB564-8552-4A23-AE6B-D50EE4B99D7B}"/>
              </a:ext>
            </a:extLst>
          </p:cNvPr>
          <p:cNvPicPr>
            <a:picLocks noChangeAspect="1"/>
          </p:cNvPicPr>
          <p:nvPr/>
        </p:nvPicPr>
        <p:blipFill>
          <a:blip r:embed="rId4"/>
          <a:stretch>
            <a:fillRect/>
          </a:stretch>
        </p:blipFill>
        <p:spPr>
          <a:xfrm>
            <a:off x="299876" y="578992"/>
            <a:ext cx="804970" cy="190266"/>
          </a:xfrm>
          <a:prstGeom prst="rect">
            <a:avLst/>
          </a:prstGeom>
        </p:spPr>
      </p:pic>
      <p:sp>
        <p:nvSpPr>
          <p:cNvPr id="4" name="Slide Number Placeholder 3">
            <a:extLst>
              <a:ext uri="{FF2B5EF4-FFF2-40B4-BE49-F238E27FC236}">
                <a16:creationId xmlns:a16="http://schemas.microsoft.com/office/drawing/2014/main" id="{4C018721-6692-4F28-BB81-830513BB54E5}"/>
              </a:ext>
            </a:extLst>
          </p:cNvPr>
          <p:cNvSpPr>
            <a:spLocks noGrp="1"/>
          </p:cNvSpPr>
          <p:nvPr>
            <p:ph type="sldNum" sz="quarter" idx="12"/>
          </p:nvPr>
        </p:nvSpPr>
        <p:spPr/>
        <p:txBody>
          <a:bodyPr/>
          <a:lstStyle/>
          <a:p>
            <a:fld id="{4854181D-6920-4594-9A5D-6CE56DC9F8B2}" type="slidenum">
              <a:rPr lang="en-US" smtClean="0"/>
              <a:t>1</a:t>
            </a:fld>
            <a:endParaRPr lang="en-US"/>
          </a:p>
        </p:txBody>
      </p:sp>
    </p:spTree>
    <p:extLst>
      <p:ext uri="{BB962C8B-B14F-4D97-AF65-F5344CB8AC3E}">
        <p14:creationId xmlns:p14="http://schemas.microsoft.com/office/powerpoint/2010/main" val="4149301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A8C8BBD-9A54-4345-8D59-1F604DB984DD}"/>
              </a:ext>
            </a:extLst>
          </p:cNvPr>
          <p:cNvSpPr/>
          <p:nvPr/>
        </p:nvSpPr>
        <p:spPr>
          <a:xfrm>
            <a:off x="406400" y="1301774"/>
            <a:ext cx="3781992" cy="1802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E493E-9A30-E043-B390-C7F87CD71294}"/>
              </a:ext>
            </a:extLst>
          </p:cNvPr>
          <p:cNvSpPr>
            <a:spLocks noGrp="1"/>
          </p:cNvSpPr>
          <p:nvPr>
            <p:ph type="title"/>
          </p:nvPr>
        </p:nvSpPr>
        <p:spPr>
          <a:xfrm>
            <a:off x="1296139" y="261182"/>
            <a:ext cx="8728801" cy="770243"/>
          </a:xfrm>
          <a:noFill/>
        </p:spPr>
        <p:txBody>
          <a:bodyPr>
            <a:normAutofit/>
          </a:bodyPr>
          <a:lstStyle/>
          <a:p>
            <a:r>
              <a:rPr lang="en-US" dirty="0"/>
              <a:t>Holistic Nested Edge Detection</a:t>
            </a:r>
          </a:p>
        </p:txBody>
      </p:sp>
      <p:cxnSp>
        <p:nvCxnSpPr>
          <p:cNvPr id="14" name="Straight Arrow Connector 13">
            <a:extLst>
              <a:ext uri="{FF2B5EF4-FFF2-40B4-BE49-F238E27FC236}">
                <a16:creationId xmlns:a16="http://schemas.microsoft.com/office/drawing/2014/main" id="{40881D50-84F4-5B47-A40C-FD4C20E8BE1C}"/>
              </a:ext>
            </a:extLst>
          </p:cNvPr>
          <p:cNvCxnSpPr>
            <a:cxnSpLocks/>
          </p:cNvCxnSpPr>
          <p:nvPr/>
        </p:nvCxnSpPr>
        <p:spPr>
          <a:xfrm>
            <a:off x="1086989" y="2764896"/>
            <a:ext cx="49330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 name="Group 2">
            <a:extLst>
              <a:ext uri="{FF2B5EF4-FFF2-40B4-BE49-F238E27FC236}">
                <a16:creationId xmlns:a16="http://schemas.microsoft.com/office/drawing/2014/main" id="{E94D8406-63DD-4FEE-8448-94852385FA53}"/>
              </a:ext>
            </a:extLst>
          </p:cNvPr>
          <p:cNvGrpSpPr/>
          <p:nvPr/>
        </p:nvGrpSpPr>
        <p:grpSpPr>
          <a:xfrm>
            <a:off x="1710571" y="3265666"/>
            <a:ext cx="9640726" cy="3213505"/>
            <a:chOff x="1570135" y="1862932"/>
            <a:chExt cx="9868911" cy="3368856"/>
          </a:xfrm>
        </p:grpSpPr>
        <p:sp>
          <p:nvSpPr>
            <p:cNvPr id="6" name="Rectangle 5">
              <a:extLst>
                <a:ext uri="{FF2B5EF4-FFF2-40B4-BE49-F238E27FC236}">
                  <a16:creationId xmlns:a16="http://schemas.microsoft.com/office/drawing/2014/main" id="{F1EEF961-CFB3-0648-B095-ED0C64A3710A}"/>
                </a:ext>
              </a:extLst>
            </p:cNvPr>
            <p:cNvSpPr/>
            <p:nvPr/>
          </p:nvSpPr>
          <p:spPr>
            <a:xfrm>
              <a:off x="1580309" y="2897501"/>
              <a:ext cx="1467959" cy="11051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Bi-Linear Deconvolute</a:t>
              </a:r>
            </a:p>
          </p:txBody>
        </p:sp>
        <p:sp>
          <p:nvSpPr>
            <p:cNvPr id="7" name="Round Diagonal Corner of Rectangle 6">
              <a:extLst>
                <a:ext uri="{FF2B5EF4-FFF2-40B4-BE49-F238E27FC236}">
                  <a16:creationId xmlns:a16="http://schemas.microsoft.com/office/drawing/2014/main" id="{4380A16C-C86B-784C-A880-921030D18434}"/>
                </a:ext>
              </a:extLst>
            </p:cNvPr>
            <p:cNvSpPr/>
            <p:nvPr/>
          </p:nvSpPr>
          <p:spPr>
            <a:xfrm>
              <a:off x="10299436" y="1862932"/>
              <a:ext cx="1139610" cy="970315"/>
            </a:xfrm>
            <a:prstGeom prst="round2Diag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Multi Size Weighted Fusion</a:t>
              </a:r>
            </a:p>
          </p:txBody>
        </p:sp>
        <p:cxnSp>
          <p:nvCxnSpPr>
            <p:cNvPr id="8" name="Straight Arrow Connector 7">
              <a:extLst>
                <a:ext uri="{FF2B5EF4-FFF2-40B4-BE49-F238E27FC236}">
                  <a16:creationId xmlns:a16="http://schemas.microsoft.com/office/drawing/2014/main" id="{86DAF752-1150-EA4F-86B4-5291A1863D86}"/>
                </a:ext>
              </a:extLst>
            </p:cNvPr>
            <p:cNvCxnSpPr>
              <a:cxnSpLocks/>
            </p:cNvCxnSpPr>
            <p:nvPr/>
          </p:nvCxnSpPr>
          <p:spPr>
            <a:xfrm>
              <a:off x="2271971" y="4018013"/>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9FA919F-F143-AC4A-B4DA-DF7DE22F052C}"/>
                </a:ext>
              </a:extLst>
            </p:cNvPr>
            <p:cNvCxnSpPr>
              <a:cxnSpLocks/>
              <a:endCxn id="7" idx="1"/>
            </p:cNvCxnSpPr>
            <p:nvPr/>
          </p:nvCxnSpPr>
          <p:spPr>
            <a:xfrm flipV="1">
              <a:off x="10869241" y="2833247"/>
              <a:ext cx="0" cy="23565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C5073916-11BF-E443-BB97-C6A3E38C5492}"/>
                </a:ext>
              </a:extLst>
            </p:cNvPr>
            <p:cNvSpPr/>
            <p:nvPr/>
          </p:nvSpPr>
          <p:spPr>
            <a:xfrm>
              <a:off x="2951994" y="3335188"/>
              <a:ext cx="317261" cy="350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t>
              </a:r>
            </a:p>
          </p:txBody>
        </p:sp>
        <p:cxnSp>
          <p:nvCxnSpPr>
            <p:cNvPr id="12" name="Straight Arrow Connector 11">
              <a:extLst>
                <a:ext uri="{FF2B5EF4-FFF2-40B4-BE49-F238E27FC236}">
                  <a16:creationId xmlns:a16="http://schemas.microsoft.com/office/drawing/2014/main" id="{61A7AB09-B650-0A4E-8AEB-12C559DFA9F9}"/>
                </a:ext>
              </a:extLst>
            </p:cNvPr>
            <p:cNvCxnSpPr>
              <a:cxnSpLocks/>
            </p:cNvCxnSpPr>
            <p:nvPr/>
          </p:nvCxnSpPr>
          <p:spPr>
            <a:xfrm>
              <a:off x="2280860" y="2679506"/>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2C5D3691-9A56-CE4A-9B93-E172BE874C51}"/>
                </a:ext>
              </a:extLst>
            </p:cNvPr>
            <p:cNvSpPr/>
            <p:nvPr/>
          </p:nvSpPr>
          <p:spPr>
            <a:xfrm>
              <a:off x="1570135" y="4240631"/>
              <a:ext cx="1386675" cy="2604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Predict y1</a:t>
              </a:r>
            </a:p>
          </p:txBody>
        </p:sp>
        <p:sp>
          <p:nvSpPr>
            <p:cNvPr id="16" name="Rectangle 15">
              <a:extLst>
                <a:ext uri="{FF2B5EF4-FFF2-40B4-BE49-F238E27FC236}">
                  <a16:creationId xmlns:a16="http://schemas.microsoft.com/office/drawing/2014/main" id="{6854B88C-B29E-9543-AEF8-FF40067DC8C7}"/>
                </a:ext>
              </a:extLst>
            </p:cNvPr>
            <p:cNvSpPr/>
            <p:nvPr/>
          </p:nvSpPr>
          <p:spPr>
            <a:xfrm>
              <a:off x="3300240" y="2892426"/>
              <a:ext cx="1478119" cy="11051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Bi-Linear Deconvolute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a:rPr>
                <a:t>4 Filter</a:t>
              </a:r>
              <a:endPar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lt"/>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a:rPr>
                <a:t>4 Stride</a:t>
              </a:r>
              <a:endPar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lt"/>
                <a:cs typeface="Calibri" panose="020F0502020204030204"/>
              </a:endParaRPr>
            </a:p>
          </p:txBody>
        </p:sp>
        <p:cxnSp>
          <p:nvCxnSpPr>
            <p:cNvPr id="17" name="Straight Arrow Connector 16">
              <a:extLst>
                <a:ext uri="{FF2B5EF4-FFF2-40B4-BE49-F238E27FC236}">
                  <a16:creationId xmlns:a16="http://schemas.microsoft.com/office/drawing/2014/main" id="{B1506676-1F81-5649-92BB-1F386253BDAA}"/>
                </a:ext>
              </a:extLst>
            </p:cNvPr>
            <p:cNvCxnSpPr>
              <a:cxnSpLocks/>
            </p:cNvCxnSpPr>
            <p:nvPr/>
          </p:nvCxnSpPr>
          <p:spPr>
            <a:xfrm>
              <a:off x="3991902" y="4018013"/>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15C3610D-1E1E-3546-862E-2E9C00BC5964}"/>
                </a:ext>
              </a:extLst>
            </p:cNvPr>
            <p:cNvSpPr/>
            <p:nvPr/>
          </p:nvSpPr>
          <p:spPr>
            <a:xfrm>
              <a:off x="4692245" y="3335188"/>
              <a:ext cx="317261" cy="350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t>
              </a:r>
            </a:p>
          </p:txBody>
        </p:sp>
        <p:cxnSp>
          <p:nvCxnSpPr>
            <p:cNvPr id="20" name="Straight Arrow Connector 19">
              <a:extLst>
                <a:ext uri="{FF2B5EF4-FFF2-40B4-BE49-F238E27FC236}">
                  <a16:creationId xmlns:a16="http://schemas.microsoft.com/office/drawing/2014/main" id="{6CC73975-B640-2F4A-97C5-2C7DA72522E6}"/>
                </a:ext>
              </a:extLst>
            </p:cNvPr>
            <p:cNvCxnSpPr>
              <a:cxnSpLocks/>
            </p:cNvCxnSpPr>
            <p:nvPr/>
          </p:nvCxnSpPr>
          <p:spPr>
            <a:xfrm>
              <a:off x="4018746" y="2669889"/>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C83CB242-2AC5-4A40-8880-BACA18B9A72A}"/>
                </a:ext>
              </a:extLst>
            </p:cNvPr>
            <p:cNvSpPr/>
            <p:nvPr/>
          </p:nvSpPr>
          <p:spPr>
            <a:xfrm>
              <a:off x="3300226" y="4240631"/>
              <a:ext cx="1386675" cy="2604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Predict y2</a:t>
              </a:r>
            </a:p>
          </p:txBody>
        </p:sp>
        <p:sp>
          <p:nvSpPr>
            <p:cNvPr id="23" name="Rectangle 22">
              <a:extLst>
                <a:ext uri="{FF2B5EF4-FFF2-40B4-BE49-F238E27FC236}">
                  <a16:creationId xmlns:a16="http://schemas.microsoft.com/office/drawing/2014/main" id="{7EDDA75B-7893-1946-B315-78FCE2A73DFA}"/>
                </a:ext>
              </a:extLst>
            </p:cNvPr>
            <p:cNvSpPr/>
            <p:nvPr/>
          </p:nvSpPr>
          <p:spPr>
            <a:xfrm>
              <a:off x="5099229" y="2907535"/>
              <a:ext cx="1478119" cy="11051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Bi-Linear Deconvolute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a:rPr>
                <a:t>8 Filter</a:t>
              </a:r>
              <a:endPar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lt"/>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a:rPr>
                <a:t>6 Stride</a:t>
              </a:r>
              <a:endPar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lt"/>
                <a:cs typeface="Calibri" panose="020F0502020204030204"/>
              </a:endParaRPr>
            </a:p>
          </p:txBody>
        </p:sp>
        <p:cxnSp>
          <p:nvCxnSpPr>
            <p:cNvPr id="24" name="Straight Arrow Connector 23">
              <a:extLst>
                <a:ext uri="{FF2B5EF4-FFF2-40B4-BE49-F238E27FC236}">
                  <a16:creationId xmlns:a16="http://schemas.microsoft.com/office/drawing/2014/main" id="{042963CE-39D9-9F43-AC0C-AEB3123E5826}"/>
                </a:ext>
              </a:extLst>
            </p:cNvPr>
            <p:cNvCxnSpPr>
              <a:cxnSpLocks/>
            </p:cNvCxnSpPr>
            <p:nvPr/>
          </p:nvCxnSpPr>
          <p:spPr>
            <a:xfrm>
              <a:off x="5740091" y="4033122"/>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9860B6CE-4DA3-8045-A089-44BF2A5B520C}"/>
                </a:ext>
              </a:extLst>
            </p:cNvPr>
            <p:cNvSpPr/>
            <p:nvPr/>
          </p:nvSpPr>
          <p:spPr>
            <a:xfrm>
              <a:off x="6482883" y="3350579"/>
              <a:ext cx="317261" cy="350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t>
              </a:r>
            </a:p>
          </p:txBody>
        </p:sp>
        <p:cxnSp>
          <p:nvCxnSpPr>
            <p:cNvPr id="27" name="Straight Arrow Connector 26">
              <a:extLst>
                <a:ext uri="{FF2B5EF4-FFF2-40B4-BE49-F238E27FC236}">
                  <a16:creationId xmlns:a16="http://schemas.microsoft.com/office/drawing/2014/main" id="{2FA5DC2E-265A-9141-B12C-242B9D09EBE1}"/>
                </a:ext>
              </a:extLst>
            </p:cNvPr>
            <p:cNvCxnSpPr>
              <a:cxnSpLocks/>
            </p:cNvCxnSpPr>
            <p:nvPr/>
          </p:nvCxnSpPr>
          <p:spPr>
            <a:xfrm>
              <a:off x="5741867" y="2679506"/>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Rectangle 27">
              <a:extLst>
                <a:ext uri="{FF2B5EF4-FFF2-40B4-BE49-F238E27FC236}">
                  <a16:creationId xmlns:a16="http://schemas.microsoft.com/office/drawing/2014/main" id="{0E880F96-E3A9-3E4F-80B1-93850A9BA2E7}"/>
                </a:ext>
              </a:extLst>
            </p:cNvPr>
            <p:cNvSpPr/>
            <p:nvPr/>
          </p:nvSpPr>
          <p:spPr>
            <a:xfrm>
              <a:off x="5078895" y="4255740"/>
              <a:ext cx="1386675" cy="2604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Predict y3</a:t>
              </a:r>
            </a:p>
          </p:txBody>
        </p:sp>
        <p:sp>
          <p:nvSpPr>
            <p:cNvPr id="30" name="Rectangle 29">
              <a:extLst>
                <a:ext uri="{FF2B5EF4-FFF2-40B4-BE49-F238E27FC236}">
                  <a16:creationId xmlns:a16="http://schemas.microsoft.com/office/drawing/2014/main" id="{629177F3-806D-D845-B77B-8325429994EB}"/>
                </a:ext>
              </a:extLst>
            </p:cNvPr>
            <p:cNvSpPr/>
            <p:nvPr/>
          </p:nvSpPr>
          <p:spPr>
            <a:xfrm>
              <a:off x="6839538" y="2909483"/>
              <a:ext cx="1478119" cy="11051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Bi-Linear Deconvolute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lt"/>
                  <a:cs typeface="Calibri" panose="020F0502020204030204"/>
                </a:rPr>
                <a:t>16Filter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lt"/>
                  <a:cs typeface="Calibri" panose="020F0502020204030204"/>
                </a:rPr>
                <a:t>10 Stride</a:t>
              </a:r>
            </a:p>
          </p:txBody>
        </p:sp>
        <p:cxnSp>
          <p:nvCxnSpPr>
            <p:cNvPr id="31" name="Straight Arrow Connector 30">
              <a:extLst>
                <a:ext uri="{FF2B5EF4-FFF2-40B4-BE49-F238E27FC236}">
                  <a16:creationId xmlns:a16="http://schemas.microsoft.com/office/drawing/2014/main" id="{A1B974B3-BC67-B242-83F6-AF6D173681B6}"/>
                </a:ext>
              </a:extLst>
            </p:cNvPr>
            <p:cNvCxnSpPr>
              <a:cxnSpLocks/>
            </p:cNvCxnSpPr>
            <p:nvPr/>
          </p:nvCxnSpPr>
          <p:spPr>
            <a:xfrm>
              <a:off x="7571840" y="4014750"/>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Rectangle 31">
              <a:extLst>
                <a:ext uri="{FF2B5EF4-FFF2-40B4-BE49-F238E27FC236}">
                  <a16:creationId xmlns:a16="http://schemas.microsoft.com/office/drawing/2014/main" id="{6CCF9FD9-A60C-774B-9FF2-81323587030C}"/>
                </a:ext>
              </a:extLst>
            </p:cNvPr>
            <p:cNvSpPr/>
            <p:nvPr/>
          </p:nvSpPr>
          <p:spPr>
            <a:xfrm>
              <a:off x="8251863" y="3342085"/>
              <a:ext cx="317261" cy="350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t>
              </a:r>
            </a:p>
          </p:txBody>
        </p:sp>
        <p:cxnSp>
          <p:nvCxnSpPr>
            <p:cNvPr id="34" name="Straight Arrow Connector 33">
              <a:extLst>
                <a:ext uri="{FF2B5EF4-FFF2-40B4-BE49-F238E27FC236}">
                  <a16:creationId xmlns:a16="http://schemas.microsoft.com/office/drawing/2014/main" id="{5C4182C0-6965-044D-B044-E6E3D921D0BB}"/>
                </a:ext>
              </a:extLst>
            </p:cNvPr>
            <p:cNvCxnSpPr>
              <a:cxnSpLocks/>
            </p:cNvCxnSpPr>
            <p:nvPr/>
          </p:nvCxnSpPr>
          <p:spPr>
            <a:xfrm>
              <a:off x="7571839" y="2665100"/>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5" name="Rectangle 34">
              <a:extLst>
                <a:ext uri="{FF2B5EF4-FFF2-40B4-BE49-F238E27FC236}">
                  <a16:creationId xmlns:a16="http://schemas.microsoft.com/office/drawing/2014/main" id="{98DE4CD8-93C9-814A-94B3-E67205526DA8}"/>
                </a:ext>
              </a:extLst>
            </p:cNvPr>
            <p:cNvSpPr/>
            <p:nvPr/>
          </p:nvSpPr>
          <p:spPr>
            <a:xfrm>
              <a:off x="6829364" y="4247528"/>
              <a:ext cx="1386675" cy="2604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Predict y4</a:t>
              </a:r>
            </a:p>
          </p:txBody>
        </p:sp>
        <p:sp>
          <p:nvSpPr>
            <p:cNvPr id="37" name="Rectangle 36">
              <a:extLst>
                <a:ext uri="{FF2B5EF4-FFF2-40B4-BE49-F238E27FC236}">
                  <a16:creationId xmlns:a16="http://schemas.microsoft.com/office/drawing/2014/main" id="{D280DD12-AE14-D747-952A-2F1A7206E1A3}"/>
                </a:ext>
              </a:extLst>
            </p:cNvPr>
            <p:cNvSpPr/>
            <p:nvPr/>
          </p:nvSpPr>
          <p:spPr>
            <a:xfrm>
              <a:off x="8610481" y="2902586"/>
              <a:ext cx="1478119" cy="11051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Bi-Linear Deconvolute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a:rPr>
                <a:t>32 Filter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a:rPr>
                <a:t>18 Stride</a:t>
              </a:r>
            </a:p>
          </p:txBody>
        </p:sp>
        <p:cxnSp>
          <p:nvCxnSpPr>
            <p:cNvPr id="38" name="Straight Arrow Connector 37">
              <a:extLst>
                <a:ext uri="{FF2B5EF4-FFF2-40B4-BE49-F238E27FC236}">
                  <a16:creationId xmlns:a16="http://schemas.microsoft.com/office/drawing/2014/main" id="{3DB827F0-8835-E44D-90B8-10F78F2DEB6E}"/>
                </a:ext>
              </a:extLst>
            </p:cNvPr>
            <p:cNvCxnSpPr>
              <a:cxnSpLocks/>
            </p:cNvCxnSpPr>
            <p:nvPr/>
          </p:nvCxnSpPr>
          <p:spPr>
            <a:xfrm>
              <a:off x="9312303" y="4007853"/>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Rectangle 38">
              <a:extLst>
                <a:ext uri="{FF2B5EF4-FFF2-40B4-BE49-F238E27FC236}">
                  <a16:creationId xmlns:a16="http://schemas.microsoft.com/office/drawing/2014/main" id="{7B52F382-7320-2640-AB33-85DC84C7D78A}"/>
                </a:ext>
              </a:extLst>
            </p:cNvPr>
            <p:cNvSpPr/>
            <p:nvPr/>
          </p:nvSpPr>
          <p:spPr>
            <a:xfrm>
              <a:off x="9972006" y="3335188"/>
              <a:ext cx="317261" cy="3505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t>
              </a:r>
            </a:p>
          </p:txBody>
        </p:sp>
        <p:cxnSp>
          <p:nvCxnSpPr>
            <p:cNvPr id="40" name="Straight Arrow Connector 39">
              <a:extLst>
                <a:ext uri="{FF2B5EF4-FFF2-40B4-BE49-F238E27FC236}">
                  <a16:creationId xmlns:a16="http://schemas.microsoft.com/office/drawing/2014/main" id="{3B698D20-77B9-5F4D-9027-21149F57B2AD}"/>
                </a:ext>
              </a:extLst>
            </p:cNvPr>
            <p:cNvCxnSpPr>
              <a:cxnSpLocks/>
            </p:cNvCxnSpPr>
            <p:nvPr/>
          </p:nvCxnSpPr>
          <p:spPr>
            <a:xfrm>
              <a:off x="9340309" y="2689278"/>
              <a:ext cx="1" cy="2286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Rectangle 40">
              <a:extLst>
                <a:ext uri="{FF2B5EF4-FFF2-40B4-BE49-F238E27FC236}">
                  <a16:creationId xmlns:a16="http://schemas.microsoft.com/office/drawing/2014/main" id="{397232C3-0B5D-3F4B-BADC-D306053CE48A}"/>
                </a:ext>
              </a:extLst>
            </p:cNvPr>
            <p:cNvSpPr/>
            <p:nvPr/>
          </p:nvSpPr>
          <p:spPr>
            <a:xfrm>
              <a:off x="8610467" y="4240631"/>
              <a:ext cx="1386675" cy="2604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Predict y5</a:t>
              </a:r>
            </a:p>
          </p:txBody>
        </p:sp>
        <p:cxnSp>
          <p:nvCxnSpPr>
            <p:cNvPr id="42" name="Straight Connector 41">
              <a:extLst>
                <a:ext uri="{FF2B5EF4-FFF2-40B4-BE49-F238E27FC236}">
                  <a16:creationId xmlns:a16="http://schemas.microsoft.com/office/drawing/2014/main" id="{5974A742-08D6-E041-91A0-040B4867105A}"/>
                </a:ext>
              </a:extLst>
            </p:cNvPr>
            <p:cNvCxnSpPr>
              <a:cxnSpLocks/>
            </p:cNvCxnSpPr>
            <p:nvPr/>
          </p:nvCxnSpPr>
          <p:spPr>
            <a:xfrm flipV="1">
              <a:off x="2256536" y="5181465"/>
              <a:ext cx="8612705" cy="40887"/>
            </a:xfrm>
            <a:prstGeom prst="line">
              <a:avLst/>
            </a:prstGeom>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FC4629E-5D17-2548-8583-A23DB79C5485}"/>
                </a:ext>
              </a:extLst>
            </p:cNvPr>
            <p:cNvCxnSpPr>
              <a:cxnSpLocks/>
            </p:cNvCxnSpPr>
            <p:nvPr/>
          </p:nvCxnSpPr>
          <p:spPr>
            <a:xfrm flipH="1">
              <a:off x="2266696" y="4514469"/>
              <a:ext cx="0" cy="7173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B1872FC4-B9AA-7247-AB54-5B44C4F56F97}"/>
                </a:ext>
              </a:extLst>
            </p:cNvPr>
            <p:cNvCxnSpPr>
              <a:cxnSpLocks/>
            </p:cNvCxnSpPr>
            <p:nvPr/>
          </p:nvCxnSpPr>
          <p:spPr>
            <a:xfrm flipH="1">
              <a:off x="3971397" y="4493811"/>
              <a:ext cx="10160" cy="7376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D87AAFA1-CC06-3D46-9C4B-47BD3FC27896}"/>
                </a:ext>
              </a:extLst>
            </p:cNvPr>
            <p:cNvCxnSpPr>
              <a:cxnSpLocks/>
            </p:cNvCxnSpPr>
            <p:nvPr/>
          </p:nvCxnSpPr>
          <p:spPr>
            <a:xfrm>
              <a:off x="5740091" y="4501061"/>
              <a:ext cx="10160" cy="7142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701712A0-24A0-A947-8A6A-BC0C58336EDA}"/>
                </a:ext>
              </a:extLst>
            </p:cNvPr>
            <p:cNvCxnSpPr>
              <a:cxnSpLocks/>
            </p:cNvCxnSpPr>
            <p:nvPr/>
          </p:nvCxnSpPr>
          <p:spPr>
            <a:xfrm>
              <a:off x="7559188" y="4445050"/>
              <a:ext cx="20320" cy="7447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66506FC6-3F69-7D4F-AA20-E61A1C89A825}"/>
                </a:ext>
              </a:extLst>
            </p:cNvPr>
            <p:cNvCxnSpPr>
              <a:cxnSpLocks/>
            </p:cNvCxnSpPr>
            <p:nvPr/>
          </p:nvCxnSpPr>
          <p:spPr>
            <a:xfrm>
              <a:off x="9303804" y="4486706"/>
              <a:ext cx="0" cy="6851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Rectangle 47">
              <a:extLst>
                <a:ext uri="{FF2B5EF4-FFF2-40B4-BE49-F238E27FC236}">
                  <a16:creationId xmlns:a16="http://schemas.microsoft.com/office/drawing/2014/main" id="{F074CCBF-F528-BF42-89FB-51D39D1872AD}"/>
                </a:ext>
              </a:extLst>
            </p:cNvPr>
            <p:cNvSpPr/>
            <p:nvPr/>
          </p:nvSpPr>
          <p:spPr>
            <a:xfrm>
              <a:off x="2388249" y="4640710"/>
              <a:ext cx="536351" cy="260413"/>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h1</a:t>
              </a:r>
            </a:p>
          </p:txBody>
        </p:sp>
        <p:sp>
          <p:nvSpPr>
            <p:cNvPr id="49" name="Rectangle 48">
              <a:extLst>
                <a:ext uri="{FF2B5EF4-FFF2-40B4-BE49-F238E27FC236}">
                  <a16:creationId xmlns:a16="http://schemas.microsoft.com/office/drawing/2014/main" id="{6DA44A59-C87A-A24E-99E1-7D91B43B2BC3}"/>
                </a:ext>
              </a:extLst>
            </p:cNvPr>
            <p:cNvSpPr/>
            <p:nvPr/>
          </p:nvSpPr>
          <p:spPr>
            <a:xfrm>
              <a:off x="4196675" y="4627709"/>
              <a:ext cx="536351" cy="260413"/>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h2</a:t>
              </a:r>
            </a:p>
          </p:txBody>
        </p:sp>
        <p:sp>
          <p:nvSpPr>
            <p:cNvPr id="50" name="Rectangle 49">
              <a:extLst>
                <a:ext uri="{FF2B5EF4-FFF2-40B4-BE49-F238E27FC236}">
                  <a16:creationId xmlns:a16="http://schemas.microsoft.com/office/drawing/2014/main" id="{3CE39CA2-0B23-4F48-B834-951838734628}"/>
                </a:ext>
              </a:extLst>
            </p:cNvPr>
            <p:cNvSpPr/>
            <p:nvPr/>
          </p:nvSpPr>
          <p:spPr>
            <a:xfrm>
              <a:off x="5991673" y="4619662"/>
              <a:ext cx="536351" cy="260413"/>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h3</a:t>
              </a:r>
            </a:p>
          </p:txBody>
        </p:sp>
        <p:sp>
          <p:nvSpPr>
            <p:cNvPr id="51" name="Rectangle 50">
              <a:extLst>
                <a:ext uri="{FF2B5EF4-FFF2-40B4-BE49-F238E27FC236}">
                  <a16:creationId xmlns:a16="http://schemas.microsoft.com/office/drawing/2014/main" id="{B3DC18F1-933B-2541-B1D8-A35FAB009227}"/>
                </a:ext>
              </a:extLst>
            </p:cNvPr>
            <p:cNvSpPr/>
            <p:nvPr/>
          </p:nvSpPr>
          <p:spPr>
            <a:xfrm>
              <a:off x="7657068" y="4639165"/>
              <a:ext cx="536351" cy="260413"/>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h4</a:t>
              </a:r>
            </a:p>
          </p:txBody>
        </p:sp>
        <p:sp>
          <p:nvSpPr>
            <p:cNvPr id="52" name="Rectangle 51">
              <a:extLst>
                <a:ext uri="{FF2B5EF4-FFF2-40B4-BE49-F238E27FC236}">
                  <a16:creationId xmlns:a16="http://schemas.microsoft.com/office/drawing/2014/main" id="{916BF7AE-CB38-674D-99F3-3283576EF513}"/>
                </a:ext>
              </a:extLst>
            </p:cNvPr>
            <p:cNvSpPr/>
            <p:nvPr/>
          </p:nvSpPr>
          <p:spPr>
            <a:xfrm>
              <a:off x="9609956" y="4570504"/>
              <a:ext cx="536351" cy="260413"/>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h5</a:t>
              </a:r>
            </a:p>
          </p:txBody>
        </p:sp>
        <p:cxnSp>
          <p:nvCxnSpPr>
            <p:cNvPr id="54" name="Straight Arrow Connector 53">
              <a:extLst>
                <a:ext uri="{FF2B5EF4-FFF2-40B4-BE49-F238E27FC236}">
                  <a16:creationId xmlns:a16="http://schemas.microsoft.com/office/drawing/2014/main" id="{B3CFB996-99AD-9A47-A637-BDD15AB66080}"/>
                </a:ext>
              </a:extLst>
            </p:cNvPr>
            <p:cNvCxnSpPr>
              <a:cxnSpLocks/>
            </p:cNvCxnSpPr>
            <p:nvPr/>
          </p:nvCxnSpPr>
          <p:spPr>
            <a:xfrm>
              <a:off x="2966992" y="2344812"/>
              <a:ext cx="3225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CC4E4D-DD2E-2D4C-A173-50CA70DA1DD7}"/>
                </a:ext>
              </a:extLst>
            </p:cNvPr>
            <p:cNvCxnSpPr>
              <a:cxnSpLocks/>
            </p:cNvCxnSpPr>
            <p:nvPr/>
          </p:nvCxnSpPr>
          <p:spPr>
            <a:xfrm>
              <a:off x="4778341" y="2344812"/>
              <a:ext cx="3225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BA8D9BD-113D-AE49-A605-DD9E8433AD7B}"/>
                </a:ext>
              </a:extLst>
            </p:cNvPr>
            <p:cNvCxnSpPr>
              <a:cxnSpLocks/>
            </p:cNvCxnSpPr>
            <p:nvPr/>
          </p:nvCxnSpPr>
          <p:spPr>
            <a:xfrm>
              <a:off x="6528024" y="2376322"/>
              <a:ext cx="3225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1285BCF-06B8-B34F-A363-73192BFEBF33}"/>
                </a:ext>
              </a:extLst>
            </p:cNvPr>
            <p:cNvCxnSpPr>
              <a:cxnSpLocks/>
            </p:cNvCxnSpPr>
            <p:nvPr/>
          </p:nvCxnSpPr>
          <p:spPr>
            <a:xfrm>
              <a:off x="8285912" y="2392121"/>
              <a:ext cx="3225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11C00F6-002B-764A-AC71-10444D1D6E3E}"/>
                </a:ext>
              </a:extLst>
            </p:cNvPr>
            <p:cNvSpPr/>
            <p:nvPr/>
          </p:nvSpPr>
          <p:spPr>
            <a:xfrm>
              <a:off x="1585943" y="2012191"/>
              <a:ext cx="1167886" cy="659003"/>
            </a:xfrm>
            <a:prstGeom prst="rect">
              <a:avLst/>
            </a:prstGeom>
            <a:solidFill>
              <a:srgbClr val="F87D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64 channels</a:t>
              </a:r>
            </a:p>
          </p:txBody>
        </p:sp>
        <p:sp>
          <p:nvSpPr>
            <p:cNvPr id="61" name="Rectangle 60">
              <a:extLst>
                <a:ext uri="{FF2B5EF4-FFF2-40B4-BE49-F238E27FC236}">
                  <a16:creationId xmlns:a16="http://schemas.microsoft.com/office/drawing/2014/main" id="{541712EA-F446-B749-922C-A235D15491A4}"/>
                </a:ext>
              </a:extLst>
            </p:cNvPr>
            <p:cNvSpPr/>
            <p:nvPr/>
          </p:nvSpPr>
          <p:spPr>
            <a:xfrm>
              <a:off x="2753829" y="2015454"/>
              <a:ext cx="318980" cy="6590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62" name="Rectangle 61">
              <a:extLst>
                <a:ext uri="{FF2B5EF4-FFF2-40B4-BE49-F238E27FC236}">
                  <a16:creationId xmlns:a16="http://schemas.microsoft.com/office/drawing/2014/main" id="{CFF99E36-3510-814F-B08B-34D82B246737}"/>
                </a:ext>
              </a:extLst>
            </p:cNvPr>
            <p:cNvSpPr/>
            <p:nvPr/>
          </p:nvSpPr>
          <p:spPr>
            <a:xfrm>
              <a:off x="3285972" y="2004669"/>
              <a:ext cx="1183995" cy="659003"/>
            </a:xfrm>
            <a:prstGeom prst="rect">
              <a:avLst/>
            </a:prstGeom>
            <a:solidFill>
              <a:srgbClr val="F87D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128 channels</a:t>
              </a:r>
            </a:p>
          </p:txBody>
        </p:sp>
        <p:sp>
          <p:nvSpPr>
            <p:cNvPr id="63" name="Rectangle 62">
              <a:extLst>
                <a:ext uri="{FF2B5EF4-FFF2-40B4-BE49-F238E27FC236}">
                  <a16:creationId xmlns:a16="http://schemas.microsoft.com/office/drawing/2014/main" id="{54EA4EF7-36D2-744E-96FC-FB7056EFF0D0}"/>
                </a:ext>
              </a:extLst>
            </p:cNvPr>
            <p:cNvSpPr/>
            <p:nvPr/>
          </p:nvSpPr>
          <p:spPr>
            <a:xfrm>
              <a:off x="4469967" y="1997772"/>
              <a:ext cx="318980" cy="66561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64" name="Rectangle 63">
              <a:extLst>
                <a:ext uri="{FF2B5EF4-FFF2-40B4-BE49-F238E27FC236}">
                  <a16:creationId xmlns:a16="http://schemas.microsoft.com/office/drawing/2014/main" id="{91A14271-61B2-CF43-9D84-BC0083004608}"/>
                </a:ext>
              </a:extLst>
            </p:cNvPr>
            <p:cNvSpPr/>
            <p:nvPr/>
          </p:nvSpPr>
          <p:spPr>
            <a:xfrm>
              <a:off x="5097321" y="2009361"/>
              <a:ext cx="1175842" cy="659003"/>
            </a:xfrm>
            <a:prstGeom prst="rect">
              <a:avLst/>
            </a:prstGeom>
            <a:solidFill>
              <a:srgbClr val="F87D1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3 layers</a:t>
              </a:r>
              <a:endPar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256 channels</a:t>
              </a:r>
              <a:endPar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panose="020F0502020204030204"/>
              </a:endParaRPr>
            </a:p>
          </p:txBody>
        </p:sp>
        <p:sp>
          <p:nvSpPr>
            <p:cNvPr id="65" name="Rectangle 64">
              <a:extLst>
                <a:ext uri="{FF2B5EF4-FFF2-40B4-BE49-F238E27FC236}">
                  <a16:creationId xmlns:a16="http://schemas.microsoft.com/office/drawing/2014/main" id="{CAB3307D-DC17-AA4D-81BF-E876E2F2A872}"/>
                </a:ext>
              </a:extLst>
            </p:cNvPr>
            <p:cNvSpPr/>
            <p:nvPr/>
          </p:nvSpPr>
          <p:spPr>
            <a:xfrm>
              <a:off x="6273163" y="2015454"/>
              <a:ext cx="318980" cy="65262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L</a:t>
              </a:r>
            </a:p>
          </p:txBody>
        </p:sp>
        <p:sp>
          <p:nvSpPr>
            <p:cNvPr id="60" name="Rectangle 59">
              <a:extLst>
                <a:ext uri="{FF2B5EF4-FFF2-40B4-BE49-F238E27FC236}">
                  <a16:creationId xmlns:a16="http://schemas.microsoft.com/office/drawing/2014/main" id="{E70728F8-3002-4EC2-AFA2-5C5F0C2B861A}"/>
                </a:ext>
              </a:extLst>
            </p:cNvPr>
            <p:cNvSpPr/>
            <p:nvPr/>
          </p:nvSpPr>
          <p:spPr>
            <a:xfrm>
              <a:off x="6854396" y="1999200"/>
              <a:ext cx="1166286" cy="659003"/>
            </a:xfrm>
            <a:prstGeom prst="rect">
              <a:avLst/>
            </a:prstGeom>
            <a:solidFill>
              <a:srgbClr val="F87D1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3 layers</a:t>
              </a:r>
              <a:endPar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512 channels</a:t>
              </a:r>
              <a:endPar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a:endParaRPr>
            </a:p>
          </p:txBody>
        </p:sp>
        <p:sp>
          <p:nvSpPr>
            <p:cNvPr id="66" name="Rectangle 65">
              <a:extLst>
                <a:ext uri="{FF2B5EF4-FFF2-40B4-BE49-F238E27FC236}">
                  <a16:creationId xmlns:a16="http://schemas.microsoft.com/office/drawing/2014/main" id="{62D5A836-2C99-4777-85DC-4CDD37DCBD43}"/>
                </a:ext>
              </a:extLst>
            </p:cNvPr>
            <p:cNvSpPr/>
            <p:nvPr/>
          </p:nvSpPr>
          <p:spPr>
            <a:xfrm>
              <a:off x="8020682" y="2004669"/>
              <a:ext cx="318980" cy="6532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sp>
          <p:nvSpPr>
            <p:cNvPr id="67" name="Rectangle 66">
              <a:extLst>
                <a:ext uri="{FF2B5EF4-FFF2-40B4-BE49-F238E27FC236}">
                  <a16:creationId xmlns:a16="http://schemas.microsoft.com/office/drawing/2014/main" id="{387D55B8-E17D-4CD3-88E0-A44C15AC536E}"/>
                </a:ext>
              </a:extLst>
            </p:cNvPr>
            <p:cNvSpPr/>
            <p:nvPr/>
          </p:nvSpPr>
          <p:spPr>
            <a:xfrm>
              <a:off x="8612076" y="2019520"/>
              <a:ext cx="1166286" cy="659003"/>
            </a:xfrm>
            <a:prstGeom prst="rect">
              <a:avLst/>
            </a:prstGeom>
            <a:solidFill>
              <a:srgbClr val="F87D1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3 layers</a:t>
              </a:r>
              <a:endPar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512 channels</a:t>
              </a:r>
              <a:endPar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Calibri" panose="020F0502020204030204"/>
              </a:endParaRPr>
            </a:p>
          </p:txBody>
        </p:sp>
        <p:sp>
          <p:nvSpPr>
            <p:cNvPr id="68" name="Rectangle 67">
              <a:extLst>
                <a:ext uri="{FF2B5EF4-FFF2-40B4-BE49-F238E27FC236}">
                  <a16:creationId xmlns:a16="http://schemas.microsoft.com/office/drawing/2014/main" id="{FC1A9127-9283-4B92-9370-924118BC378B}"/>
                </a:ext>
              </a:extLst>
            </p:cNvPr>
            <p:cNvSpPr/>
            <p:nvPr/>
          </p:nvSpPr>
          <p:spPr>
            <a:xfrm>
              <a:off x="9778362" y="2012623"/>
              <a:ext cx="318980" cy="66561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L</a:t>
              </a:r>
            </a:p>
          </p:txBody>
        </p:sp>
      </p:grpSp>
      <p:pic>
        <p:nvPicPr>
          <p:cNvPr id="5" name="Picture 4">
            <a:extLst>
              <a:ext uri="{FF2B5EF4-FFF2-40B4-BE49-F238E27FC236}">
                <a16:creationId xmlns:a16="http://schemas.microsoft.com/office/drawing/2014/main" id="{D1DD4F99-2A82-4C17-BC2D-1AEB07245415}"/>
              </a:ext>
            </a:extLst>
          </p:cNvPr>
          <p:cNvPicPr>
            <a:picLocks noChangeAspect="1"/>
          </p:cNvPicPr>
          <p:nvPr/>
        </p:nvPicPr>
        <p:blipFill>
          <a:blip r:embed="rId3"/>
          <a:stretch>
            <a:fillRect/>
          </a:stretch>
        </p:blipFill>
        <p:spPr>
          <a:xfrm>
            <a:off x="636064" y="1444257"/>
            <a:ext cx="1320151" cy="1325562"/>
          </a:xfrm>
          <a:prstGeom prst="rect">
            <a:avLst/>
          </a:prstGeom>
        </p:spPr>
      </p:pic>
      <p:pic>
        <p:nvPicPr>
          <p:cNvPr id="11" name="Picture 10">
            <a:extLst>
              <a:ext uri="{FF2B5EF4-FFF2-40B4-BE49-F238E27FC236}">
                <a16:creationId xmlns:a16="http://schemas.microsoft.com/office/drawing/2014/main" id="{3B9C8A9B-46AE-4012-952D-CFB8D939BD2A}"/>
              </a:ext>
            </a:extLst>
          </p:cNvPr>
          <p:cNvPicPr>
            <a:picLocks noChangeAspect="1"/>
          </p:cNvPicPr>
          <p:nvPr/>
        </p:nvPicPr>
        <p:blipFill>
          <a:blip r:embed="rId4"/>
          <a:stretch>
            <a:fillRect/>
          </a:stretch>
        </p:blipFill>
        <p:spPr>
          <a:xfrm>
            <a:off x="2409070" y="1444259"/>
            <a:ext cx="1320151" cy="1340618"/>
          </a:xfrm>
          <a:prstGeom prst="rect">
            <a:avLst/>
          </a:prstGeom>
        </p:spPr>
      </p:pic>
      <p:sp>
        <p:nvSpPr>
          <p:cNvPr id="15" name="TextBox 14">
            <a:extLst>
              <a:ext uri="{FF2B5EF4-FFF2-40B4-BE49-F238E27FC236}">
                <a16:creationId xmlns:a16="http://schemas.microsoft.com/office/drawing/2014/main" id="{3546FAFB-1DDF-43A9-9C35-B6CDC5A32876}"/>
              </a:ext>
            </a:extLst>
          </p:cNvPr>
          <p:cNvSpPr txBox="1"/>
          <p:nvPr/>
        </p:nvSpPr>
        <p:spPr>
          <a:xfrm>
            <a:off x="1012191" y="2738250"/>
            <a:ext cx="568104" cy="276999"/>
          </a:xfrm>
          <a:prstGeom prst="rect">
            <a:avLst/>
          </a:prstGeom>
          <a:noFill/>
        </p:spPr>
        <p:txBody>
          <a:bodyPr wrap="none" rtlCol="0">
            <a:spAutoFit/>
          </a:bodyPr>
          <a:lstStyle/>
          <a:p>
            <a:r>
              <a:rPr lang="en-US" sz="1200" dirty="0"/>
              <a:t>Image</a:t>
            </a:r>
          </a:p>
        </p:txBody>
      </p:sp>
      <p:sp>
        <p:nvSpPr>
          <p:cNvPr id="69" name="TextBox 68">
            <a:extLst>
              <a:ext uri="{FF2B5EF4-FFF2-40B4-BE49-F238E27FC236}">
                <a16:creationId xmlns:a16="http://schemas.microsoft.com/office/drawing/2014/main" id="{27F98AA4-F553-422A-B727-F9373FFF94F3}"/>
              </a:ext>
            </a:extLst>
          </p:cNvPr>
          <p:cNvSpPr txBox="1"/>
          <p:nvPr/>
        </p:nvSpPr>
        <p:spPr>
          <a:xfrm>
            <a:off x="2566090" y="2751839"/>
            <a:ext cx="1006109" cy="276999"/>
          </a:xfrm>
          <a:prstGeom prst="rect">
            <a:avLst/>
          </a:prstGeom>
          <a:noFill/>
        </p:spPr>
        <p:txBody>
          <a:bodyPr wrap="none" rtlCol="0">
            <a:spAutoFit/>
          </a:bodyPr>
          <a:lstStyle/>
          <a:p>
            <a:r>
              <a:rPr lang="en-US" sz="1200" dirty="0"/>
              <a:t>Ground truth</a:t>
            </a:r>
          </a:p>
        </p:txBody>
      </p:sp>
      <p:cxnSp>
        <p:nvCxnSpPr>
          <p:cNvPr id="33" name="Straight Arrow Connector 32">
            <a:extLst>
              <a:ext uri="{FF2B5EF4-FFF2-40B4-BE49-F238E27FC236}">
                <a16:creationId xmlns:a16="http://schemas.microsoft.com/office/drawing/2014/main" id="{E4BDC013-6B73-49A3-B1A4-6E1E41F58CB7}"/>
              </a:ext>
            </a:extLst>
          </p:cNvPr>
          <p:cNvCxnSpPr>
            <a:cxnSpLocks/>
          </p:cNvCxnSpPr>
          <p:nvPr/>
        </p:nvCxnSpPr>
        <p:spPr>
          <a:xfrm>
            <a:off x="2404863" y="3072369"/>
            <a:ext cx="0" cy="342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661501DC-6B85-4405-A0F6-BBA01EB7B50C}"/>
              </a:ext>
            </a:extLst>
          </p:cNvPr>
          <p:cNvPicPr>
            <a:picLocks noChangeAspect="1"/>
          </p:cNvPicPr>
          <p:nvPr/>
        </p:nvPicPr>
        <p:blipFill>
          <a:blip r:embed="rId5"/>
          <a:stretch>
            <a:fillRect/>
          </a:stretch>
        </p:blipFill>
        <p:spPr>
          <a:xfrm>
            <a:off x="9942732" y="1312409"/>
            <a:ext cx="1507887" cy="1531448"/>
          </a:xfrm>
          <a:prstGeom prst="rect">
            <a:avLst/>
          </a:prstGeom>
        </p:spPr>
      </p:pic>
      <p:cxnSp>
        <p:nvCxnSpPr>
          <p:cNvPr id="73" name="Straight Arrow Connector 72">
            <a:extLst>
              <a:ext uri="{FF2B5EF4-FFF2-40B4-BE49-F238E27FC236}">
                <a16:creationId xmlns:a16="http://schemas.microsoft.com/office/drawing/2014/main" id="{035623D9-A31E-4239-987A-C96F4E617A1D}"/>
              </a:ext>
            </a:extLst>
          </p:cNvPr>
          <p:cNvCxnSpPr>
            <a:stCxn id="7" idx="3"/>
          </p:cNvCxnSpPr>
          <p:nvPr/>
        </p:nvCxnSpPr>
        <p:spPr>
          <a:xfrm flipH="1" flipV="1">
            <a:off x="10794666" y="2843857"/>
            <a:ext cx="1" cy="421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280C4AD4-52D4-4C35-A0CB-2141A6495578}"/>
              </a:ext>
            </a:extLst>
          </p:cNvPr>
          <p:cNvPicPr>
            <a:picLocks noChangeAspect="1"/>
          </p:cNvPicPr>
          <p:nvPr/>
        </p:nvPicPr>
        <p:blipFill>
          <a:blip r:embed="rId6"/>
          <a:stretch>
            <a:fillRect/>
          </a:stretch>
        </p:blipFill>
        <p:spPr>
          <a:xfrm>
            <a:off x="282019" y="365104"/>
            <a:ext cx="804970" cy="190266"/>
          </a:xfrm>
          <a:prstGeom prst="rect">
            <a:avLst/>
          </a:prstGeom>
        </p:spPr>
      </p:pic>
      <p:sp>
        <p:nvSpPr>
          <p:cNvPr id="4" name="Slide Number Placeholder 3">
            <a:extLst>
              <a:ext uri="{FF2B5EF4-FFF2-40B4-BE49-F238E27FC236}">
                <a16:creationId xmlns:a16="http://schemas.microsoft.com/office/drawing/2014/main" id="{C2E6CEBC-B09D-419F-B62C-57F7FC881910}"/>
              </a:ext>
            </a:extLst>
          </p:cNvPr>
          <p:cNvSpPr>
            <a:spLocks noGrp="1"/>
          </p:cNvSpPr>
          <p:nvPr>
            <p:ph type="sldNum" sz="quarter" idx="12"/>
          </p:nvPr>
        </p:nvSpPr>
        <p:spPr/>
        <p:txBody>
          <a:bodyPr/>
          <a:lstStyle/>
          <a:p>
            <a:fld id="{4854181D-6920-4594-9A5D-6CE56DC9F8B2}" type="slidenum">
              <a:rPr lang="en-US" smtClean="0"/>
              <a:t>10</a:t>
            </a:fld>
            <a:endParaRPr lang="en-US"/>
          </a:p>
        </p:txBody>
      </p:sp>
    </p:spTree>
    <p:extLst>
      <p:ext uri="{BB962C8B-B14F-4D97-AF65-F5344CB8AC3E}">
        <p14:creationId xmlns:p14="http://schemas.microsoft.com/office/powerpoint/2010/main" val="3804030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Connector: Curved 18">
            <a:extLst>
              <a:ext uri="{FF2B5EF4-FFF2-40B4-BE49-F238E27FC236}">
                <a16:creationId xmlns:a16="http://schemas.microsoft.com/office/drawing/2014/main" id="{9D58F622-A52A-43DA-B99A-CDD0F105C44B}"/>
              </a:ext>
            </a:extLst>
          </p:cNvPr>
          <p:cNvCxnSpPr>
            <a:cxnSpLocks/>
          </p:cNvCxnSpPr>
          <p:nvPr/>
        </p:nvCxnSpPr>
        <p:spPr>
          <a:xfrm flipV="1">
            <a:off x="9106601" y="3510169"/>
            <a:ext cx="825123" cy="10259"/>
          </a:xfrm>
          <a:prstGeom prst="curvedConnector3">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709EFDD1-BF5E-4D1E-9763-F3F5910E0E28}"/>
              </a:ext>
            </a:extLst>
          </p:cNvPr>
          <p:cNvCxnSpPr>
            <a:cxnSpLocks/>
          </p:cNvCxnSpPr>
          <p:nvPr/>
        </p:nvCxnSpPr>
        <p:spPr>
          <a:xfrm flipV="1">
            <a:off x="6759812" y="3616745"/>
            <a:ext cx="739899" cy="6919"/>
          </a:xfrm>
          <a:prstGeom prst="curvedConnector3">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0CEB23E-2334-4D4D-BB38-4AD511BC8527}"/>
              </a:ext>
            </a:extLst>
          </p:cNvPr>
          <p:cNvSpPr txBox="1"/>
          <p:nvPr/>
        </p:nvSpPr>
        <p:spPr>
          <a:xfrm>
            <a:off x="685196" y="3451554"/>
            <a:ext cx="1436644" cy="369332"/>
          </a:xfrm>
          <a:prstGeom prst="rect">
            <a:avLst/>
          </a:prstGeom>
          <a:solidFill>
            <a:schemeClr val="accent1"/>
          </a:solidFill>
          <a:ln>
            <a:solidFill>
              <a:schemeClr val="tx1"/>
            </a:solidFill>
          </a:ln>
        </p:spPr>
        <p:txBody>
          <a:bodyPr wrap="square" rtlCol="0">
            <a:spAutoFit/>
          </a:bodyPr>
          <a:lstStyle/>
          <a:p>
            <a:r>
              <a:rPr lang="en-US" dirty="0">
                <a:solidFill>
                  <a:schemeClr val="bg1"/>
                </a:solidFill>
              </a:rPr>
              <a:t>Input: Image</a:t>
            </a:r>
          </a:p>
        </p:txBody>
      </p:sp>
      <p:sp>
        <p:nvSpPr>
          <p:cNvPr id="5" name="Cube 4">
            <a:extLst>
              <a:ext uri="{FF2B5EF4-FFF2-40B4-BE49-F238E27FC236}">
                <a16:creationId xmlns:a16="http://schemas.microsoft.com/office/drawing/2014/main" id="{8B7E1C92-98C4-4956-A2FC-1EB5B7599E60}"/>
              </a:ext>
            </a:extLst>
          </p:cNvPr>
          <p:cNvSpPr/>
          <p:nvPr/>
        </p:nvSpPr>
        <p:spPr>
          <a:xfrm>
            <a:off x="2946577" y="3127858"/>
            <a:ext cx="1312606" cy="1009953"/>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HED</a:t>
            </a:r>
          </a:p>
        </p:txBody>
      </p:sp>
      <p:sp>
        <p:nvSpPr>
          <p:cNvPr id="6" name="Oval 5">
            <a:extLst>
              <a:ext uri="{FF2B5EF4-FFF2-40B4-BE49-F238E27FC236}">
                <a16:creationId xmlns:a16="http://schemas.microsoft.com/office/drawing/2014/main" id="{6DA3E6C4-3240-4EA9-A8A4-6FCE10B32D37}"/>
              </a:ext>
            </a:extLst>
          </p:cNvPr>
          <p:cNvSpPr/>
          <p:nvPr/>
        </p:nvSpPr>
        <p:spPr>
          <a:xfrm>
            <a:off x="4999082" y="2891153"/>
            <a:ext cx="2035535" cy="14945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Concatenate</a:t>
            </a:r>
          </a:p>
        </p:txBody>
      </p:sp>
      <p:sp>
        <p:nvSpPr>
          <p:cNvPr id="7" name="Cube 6">
            <a:extLst>
              <a:ext uri="{FF2B5EF4-FFF2-40B4-BE49-F238E27FC236}">
                <a16:creationId xmlns:a16="http://schemas.microsoft.com/office/drawing/2014/main" id="{986851C5-C40F-4E84-B063-E1045826F89A}"/>
              </a:ext>
            </a:extLst>
          </p:cNvPr>
          <p:cNvSpPr/>
          <p:nvPr/>
        </p:nvSpPr>
        <p:spPr>
          <a:xfrm>
            <a:off x="7502431" y="2894851"/>
            <a:ext cx="1838630" cy="1264673"/>
          </a:xfrm>
          <a:prstGeom prst="cub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SegNet</a:t>
            </a:r>
          </a:p>
        </p:txBody>
      </p:sp>
      <p:sp>
        <p:nvSpPr>
          <p:cNvPr id="8" name="Hexagon 7">
            <a:extLst>
              <a:ext uri="{FF2B5EF4-FFF2-40B4-BE49-F238E27FC236}">
                <a16:creationId xmlns:a16="http://schemas.microsoft.com/office/drawing/2014/main" id="{28370437-D3E0-451A-A799-49B729822F86}"/>
              </a:ext>
            </a:extLst>
          </p:cNvPr>
          <p:cNvSpPr/>
          <p:nvPr/>
        </p:nvSpPr>
        <p:spPr>
          <a:xfrm>
            <a:off x="9943447" y="2872768"/>
            <a:ext cx="1666567" cy="1274801"/>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Prediction</a:t>
            </a:r>
          </a:p>
        </p:txBody>
      </p:sp>
      <p:cxnSp>
        <p:nvCxnSpPr>
          <p:cNvPr id="10" name="Connector: Curved 9">
            <a:extLst>
              <a:ext uri="{FF2B5EF4-FFF2-40B4-BE49-F238E27FC236}">
                <a16:creationId xmlns:a16="http://schemas.microsoft.com/office/drawing/2014/main" id="{A0651186-C6DE-4946-9906-1F174E88009A}"/>
              </a:ext>
            </a:extLst>
          </p:cNvPr>
          <p:cNvCxnSpPr>
            <a:cxnSpLocks/>
          </p:cNvCxnSpPr>
          <p:nvPr/>
        </p:nvCxnSpPr>
        <p:spPr>
          <a:xfrm>
            <a:off x="2129929" y="3623985"/>
            <a:ext cx="816648" cy="12700"/>
          </a:xfrm>
          <a:prstGeom prst="curvedConnector3">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8BC7D948-6754-4215-9D97-3BF83D0493A7}"/>
              </a:ext>
            </a:extLst>
          </p:cNvPr>
          <p:cNvCxnSpPr>
            <a:cxnSpLocks/>
            <a:endCxn id="6" idx="2"/>
          </p:cNvCxnSpPr>
          <p:nvPr/>
        </p:nvCxnSpPr>
        <p:spPr>
          <a:xfrm>
            <a:off x="4259183" y="3638412"/>
            <a:ext cx="739899" cy="12700"/>
          </a:xfrm>
          <a:prstGeom prst="curvedConnector3">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8E64347-5E94-4515-9BF6-7B0BCBDF4BCB}"/>
              </a:ext>
            </a:extLst>
          </p:cNvPr>
          <p:cNvCxnSpPr>
            <a:cxnSpLocks/>
            <a:stCxn id="4" idx="0"/>
          </p:cNvCxnSpPr>
          <p:nvPr/>
        </p:nvCxnSpPr>
        <p:spPr>
          <a:xfrm rot="5400000" flipH="1" flipV="1">
            <a:off x="1663395" y="1967643"/>
            <a:ext cx="1224034" cy="1743789"/>
          </a:xfrm>
          <a:prstGeom prst="curvedConnector2">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9647A5AF-50A8-4F15-8D17-979B53DD5F56}"/>
              </a:ext>
            </a:extLst>
          </p:cNvPr>
          <p:cNvCxnSpPr>
            <a:cxnSpLocks/>
            <a:endCxn id="6" idx="1"/>
          </p:cNvCxnSpPr>
          <p:nvPr/>
        </p:nvCxnSpPr>
        <p:spPr>
          <a:xfrm>
            <a:off x="3147307" y="2241945"/>
            <a:ext cx="2149872" cy="868075"/>
          </a:xfrm>
          <a:prstGeom prst="curvedConnector2">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6B72F4C-EDF2-463A-BD48-268564149866}"/>
              </a:ext>
            </a:extLst>
          </p:cNvPr>
          <p:cNvPicPr>
            <a:picLocks noChangeAspect="1"/>
          </p:cNvPicPr>
          <p:nvPr/>
        </p:nvPicPr>
        <p:blipFill>
          <a:blip r:embed="rId3"/>
          <a:stretch>
            <a:fillRect/>
          </a:stretch>
        </p:blipFill>
        <p:spPr>
          <a:xfrm>
            <a:off x="659522" y="3797396"/>
            <a:ext cx="1482933" cy="1494518"/>
          </a:xfrm>
          <a:prstGeom prst="rect">
            <a:avLst/>
          </a:prstGeom>
        </p:spPr>
      </p:pic>
      <p:pic>
        <p:nvPicPr>
          <p:cNvPr id="11" name="Picture 10">
            <a:extLst>
              <a:ext uri="{FF2B5EF4-FFF2-40B4-BE49-F238E27FC236}">
                <a16:creationId xmlns:a16="http://schemas.microsoft.com/office/drawing/2014/main" id="{771D8E27-9429-4A21-8D69-1C1B3ED1E035}"/>
              </a:ext>
            </a:extLst>
          </p:cNvPr>
          <p:cNvPicPr>
            <a:picLocks noChangeAspect="1"/>
          </p:cNvPicPr>
          <p:nvPr/>
        </p:nvPicPr>
        <p:blipFill>
          <a:blip r:embed="rId4"/>
          <a:stretch>
            <a:fillRect/>
          </a:stretch>
        </p:blipFill>
        <p:spPr>
          <a:xfrm>
            <a:off x="5778568" y="1898820"/>
            <a:ext cx="1482015" cy="1488486"/>
          </a:xfrm>
          <a:prstGeom prst="rect">
            <a:avLst/>
          </a:prstGeom>
        </p:spPr>
      </p:pic>
      <p:pic>
        <p:nvPicPr>
          <p:cNvPr id="20" name="Picture 19">
            <a:extLst>
              <a:ext uri="{FF2B5EF4-FFF2-40B4-BE49-F238E27FC236}">
                <a16:creationId xmlns:a16="http://schemas.microsoft.com/office/drawing/2014/main" id="{8A912AB2-1AF3-450E-91BF-82F8C8A32FD9}"/>
              </a:ext>
            </a:extLst>
          </p:cNvPr>
          <p:cNvPicPr>
            <a:picLocks noChangeAspect="1"/>
          </p:cNvPicPr>
          <p:nvPr/>
        </p:nvPicPr>
        <p:blipFill>
          <a:blip r:embed="rId5"/>
          <a:stretch>
            <a:fillRect/>
          </a:stretch>
        </p:blipFill>
        <p:spPr>
          <a:xfrm>
            <a:off x="10005088" y="1350320"/>
            <a:ext cx="1532708" cy="1532708"/>
          </a:xfrm>
          <a:prstGeom prst="rect">
            <a:avLst/>
          </a:prstGeom>
        </p:spPr>
      </p:pic>
      <p:pic>
        <p:nvPicPr>
          <p:cNvPr id="15" name="Picture 14">
            <a:extLst>
              <a:ext uri="{FF2B5EF4-FFF2-40B4-BE49-F238E27FC236}">
                <a16:creationId xmlns:a16="http://schemas.microsoft.com/office/drawing/2014/main" id="{78F35301-C9D2-4F5A-B156-23CB6723E520}"/>
              </a:ext>
            </a:extLst>
          </p:cNvPr>
          <p:cNvPicPr>
            <a:picLocks noChangeAspect="1"/>
          </p:cNvPicPr>
          <p:nvPr/>
        </p:nvPicPr>
        <p:blipFill>
          <a:blip r:embed="rId6"/>
          <a:stretch>
            <a:fillRect/>
          </a:stretch>
        </p:blipFill>
        <p:spPr>
          <a:xfrm>
            <a:off x="2744841" y="4137811"/>
            <a:ext cx="1482933" cy="1515311"/>
          </a:xfrm>
          <a:prstGeom prst="rect">
            <a:avLst/>
          </a:prstGeom>
        </p:spPr>
      </p:pic>
      <p:sp>
        <p:nvSpPr>
          <p:cNvPr id="34" name="Title 1">
            <a:extLst>
              <a:ext uri="{FF2B5EF4-FFF2-40B4-BE49-F238E27FC236}">
                <a16:creationId xmlns:a16="http://schemas.microsoft.com/office/drawing/2014/main" id="{F78E7F64-3F94-4C47-8DDF-821F926D9B48}"/>
              </a:ext>
            </a:extLst>
          </p:cNvPr>
          <p:cNvSpPr>
            <a:spLocks noGrp="1"/>
          </p:cNvSpPr>
          <p:nvPr>
            <p:ph type="title"/>
          </p:nvPr>
        </p:nvSpPr>
        <p:spPr>
          <a:xfrm>
            <a:off x="1218108" y="212366"/>
            <a:ext cx="9272666" cy="770243"/>
          </a:xfrm>
          <a:noFill/>
        </p:spPr>
        <p:txBody>
          <a:bodyPr>
            <a:noAutofit/>
          </a:bodyPr>
          <a:lstStyle/>
          <a:p>
            <a:r>
              <a:rPr lang="en-US" dirty="0">
                <a:latin typeface="+mj-lt"/>
              </a:rPr>
              <a:t>Integrated Architecture: SegNet + HED</a:t>
            </a:r>
          </a:p>
        </p:txBody>
      </p:sp>
      <p:pic>
        <p:nvPicPr>
          <p:cNvPr id="36" name="Picture 35">
            <a:extLst>
              <a:ext uri="{FF2B5EF4-FFF2-40B4-BE49-F238E27FC236}">
                <a16:creationId xmlns:a16="http://schemas.microsoft.com/office/drawing/2014/main" id="{339153F1-F4A3-4197-BD28-F555146BAE2C}"/>
              </a:ext>
            </a:extLst>
          </p:cNvPr>
          <p:cNvPicPr>
            <a:picLocks noChangeAspect="1"/>
          </p:cNvPicPr>
          <p:nvPr/>
        </p:nvPicPr>
        <p:blipFill>
          <a:blip r:embed="rId7"/>
          <a:stretch>
            <a:fillRect/>
          </a:stretch>
        </p:blipFill>
        <p:spPr>
          <a:xfrm>
            <a:off x="310678" y="282827"/>
            <a:ext cx="804970" cy="190266"/>
          </a:xfrm>
          <a:prstGeom prst="rect">
            <a:avLst/>
          </a:prstGeom>
        </p:spPr>
      </p:pic>
      <p:sp>
        <p:nvSpPr>
          <p:cNvPr id="2" name="Slide Number Placeholder 1">
            <a:extLst>
              <a:ext uri="{FF2B5EF4-FFF2-40B4-BE49-F238E27FC236}">
                <a16:creationId xmlns:a16="http://schemas.microsoft.com/office/drawing/2014/main" id="{594EFBDC-E5EC-497D-82A9-A4281CCC76FA}"/>
              </a:ext>
            </a:extLst>
          </p:cNvPr>
          <p:cNvSpPr>
            <a:spLocks noGrp="1"/>
          </p:cNvSpPr>
          <p:nvPr>
            <p:ph type="sldNum" sz="quarter" idx="12"/>
          </p:nvPr>
        </p:nvSpPr>
        <p:spPr/>
        <p:txBody>
          <a:bodyPr/>
          <a:lstStyle/>
          <a:p>
            <a:fld id="{4854181D-6920-4594-9A5D-6CE56DC9F8B2}" type="slidenum">
              <a:rPr lang="en-US" smtClean="0"/>
              <a:t>11</a:t>
            </a:fld>
            <a:endParaRPr lang="en-US"/>
          </a:p>
        </p:txBody>
      </p:sp>
    </p:spTree>
    <p:extLst>
      <p:ext uri="{BB962C8B-B14F-4D97-AF65-F5344CB8AC3E}">
        <p14:creationId xmlns:p14="http://schemas.microsoft.com/office/powerpoint/2010/main" val="279145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3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4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8B50FA-555E-40B8-9416-378573C52289}"/>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Initial Results</a:t>
            </a:r>
          </a:p>
        </p:txBody>
      </p:sp>
      <p:sp>
        <p:nvSpPr>
          <p:cNvPr id="54" name="Rectangle 4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Rectangle 4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1" name="Picture 10">
            <a:extLst>
              <a:ext uri="{FF2B5EF4-FFF2-40B4-BE49-F238E27FC236}">
                <a16:creationId xmlns:a16="http://schemas.microsoft.com/office/drawing/2014/main" id="{6FF8ABF9-01F9-49CA-8396-5163C308A590}"/>
              </a:ext>
            </a:extLst>
          </p:cNvPr>
          <p:cNvPicPr>
            <a:picLocks noChangeAspect="1"/>
          </p:cNvPicPr>
          <p:nvPr/>
        </p:nvPicPr>
        <p:blipFill>
          <a:blip r:embed="rId3"/>
          <a:stretch>
            <a:fillRect/>
          </a:stretch>
        </p:blipFill>
        <p:spPr>
          <a:xfrm>
            <a:off x="549058" y="3276818"/>
            <a:ext cx="11097349" cy="1834794"/>
          </a:xfrm>
          <a:prstGeom prst="rect">
            <a:avLst/>
          </a:prstGeom>
        </p:spPr>
      </p:pic>
      <p:sp>
        <p:nvSpPr>
          <p:cNvPr id="13" name="Title 1">
            <a:extLst>
              <a:ext uri="{FF2B5EF4-FFF2-40B4-BE49-F238E27FC236}">
                <a16:creationId xmlns:a16="http://schemas.microsoft.com/office/drawing/2014/main" id="{BCF0F2A9-415F-4FD6-BD8F-957FC1208D74}"/>
              </a:ext>
            </a:extLst>
          </p:cNvPr>
          <p:cNvSpPr txBox="1">
            <a:spLocks/>
          </p:cNvSpPr>
          <p:nvPr/>
        </p:nvSpPr>
        <p:spPr>
          <a:xfrm>
            <a:off x="4474462" y="630936"/>
            <a:ext cx="7074409"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endParaRPr lang="en-US" sz="2200" dirty="0">
              <a:solidFill>
                <a:srgbClr val="FFFFFF"/>
              </a:solidFill>
              <a:latin typeface="+mn-lt"/>
              <a:ea typeface="+mn-ea"/>
              <a:cs typeface="+mn-cs"/>
            </a:endParaRPr>
          </a:p>
        </p:txBody>
      </p:sp>
      <p:sp>
        <p:nvSpPr>
          <p:cNvPr id="3" name="Slide Number Placeholder 2">
            <a:extLst>
              <a:ext uri="{FF2B5EF4-FFF2-40B4-BE49-F238E27FC236}">
                <a16:creationId xmlns:a16="http://schemas.microsoft.com/office/drawing/2014/main" id="{40A109E8-F464-4454-8E54-8E92C766A0B4}"/>
              </a:ext>
            </a:extLst>
          </p:cNvPr>
          <p:cNvSpPr>
            <a:spLocks noGrp="1"/>
          </p:cNvSpPr>
          <p:nvPr>
            <p:ph type="sldNum" sz="quarter" idx="12"/>
          </p:nvPr>
        </p:nvSpPr>
        <p:spPr/>
        <p:txBody>
          <a:bodyPr/>
          <a:lstStyle/>
          <a:p>
            <a:fld id="{F02D5962-6A42-4E2C-AB06-D6161C173A88}" type="slidenum">
              <a:rPr lang="en-US" smtClean="0"/>
              <a:t>12</a:t>
            </a:fld>
            <a:endParaRPr lang="en-US"/>
          </a:p>
        </p:txBody>
      </p:sp>
    </p:spTree>
    <p:extLst>
      <p:ext uri="{BB962C8B-B14F-4D97-AF65-F5344CB8AC3E}">
        <p14:creationId xmlns:p14="http://schemas.microsoft.com/office/powerpoint/2010/main" val="858510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8B50FA-555E-40B8-9416-378573C52289}"/>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Initial Results</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Picture 7">
            <a:extLst>
              <a:ext uri="{FF2B5EF4-FFF2-40B4-BE49-F238E27FC236}">
                <a16:creationId xmlns:a16="http://schemas.microsoft.com/office/drawing/2014/main" id="{AADCD25E-8DCD-4D2B-AB58-6F3DED52C89E}"/>
              </a:ext>
            </a:extLst>
          </p:cNvPr>
          <p:cNvPicPr>
            <a:picLocks noChangeAspect="1"/>
          </p:cNvPicPr>
          <p:nvPr/>
        </p:nvPicPr>
        <p:blipFill>
          <a:blip r:embed="rId3"/>
          <a:stretch>
            <a:fillRect/>
          </a:stretch>
        </p:blipFill>
        <p:spPr>
          <a:xfrm>
            <a:off x="1178152" y="2091095"/>
            <a:ext cx="9839160" cy="4206240"/>
          </a:xfrm>
          <a:prstGeom prst="rect">
            <a:avLst/>
          </a:prstGeom>
        </p:spPr>
      </p:pic>
      <p:sp>
        <p:nvSpPr>
          <p:cNvPr id="3" name="Slide Number Placeholder 2">
            <a:extLst>
              <a:ext uri="{FF2B5EF4-FFF2-40B4-BE49-F238E27FC236}">
                <a16:creationId xmlns:a16="http://schemas.microsoft.com/office/drawing/2014/main" id="{295CA0EA-2E64-43F7-9FDF-8C5699FB92F9}"/>
              </a:ext>
            </a:extLst>
          </p:cNvPr>
          <p:cNvSpPr>
            <a:spLocks noGrp="1"/>
          </p:cNvSpPr>
          <p:nvPr>
            <p:ph type="sldNum" sz="quarter" idx="12"/>
          </p:nvPr>
        </p:nvSpPr>
        <p:spPr/>
        <p:txBody>
          <a:bodyPr/>
          <a:lstStyle/>
          <a:p>
            <a:fld id="{F02D5962-6A42-4E2C-AB06-D6161C173A88}" type="slidenum">
              <a:rPr lang="en-US" smtClean="0"/>
              <a:t>13</a:t>
            </a:fld>
            <a:endParaRPr lang="en-US"/>
          </a:p>
        </p:txBody>
      </p:sp>
    </p:spTree>
    <p:extLst>
      <p:ext uri="{BB962C8B-B14F-4D97-AF65-F5344CB8AC3E}">
        <p14:creationId xmlns:p14="http://schemas.microsoft.com/office/powerpoint/2010/main" val="1697267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A9CC3B-AF11-4F1F-9154-D38D8EA9B518}"/>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New Metrics</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FE964B2D-7D99-49D6-B830-B4EA79A17754}"/>
              </a:ext>
            </a:extLst>
          </p:cNvPr>
          <p:cNvPicPr>
            <a:picLocks noChangeAspect="1"/>
          </p:cNvPicPr>
          <p:nvPr/>
        </p:nvPicPr>
        <p:blipFill>
          <a:blip r:embed="rId3"/>
          <a:stretch>
            <a:fillRect/>
          </a:stretch>
        </p:blipFill>
        <p:spPr>
          <a:xfrm>
            <a:off x="2184953" y="2091095"/>
            <a:ext cx="7825559" cy="4206240"/>
          </a:xfrm>
          <a:prstGeom prst="rect">
            <a:avLst/>
          </a:prstGeom>
        </p:spPr>
      </p:pic>
      <p:sp>
        <p:nvSpPr>
          <p:cNvPr id="3" name="Slide Number Placeholder 2">
            <a:extLst>
              <a:ext uri="{FF2B5EF4-FFF2-40B4-BE49-F238E27FC236}">
                <a16:creationId xmlns:a16="http://schemas.microsoft.com/office/drawing/2014/main" id="{A7CC45C1-BFA8-4223-A7BB-079B625F7DF5}"/>
              </a:ext>
            </a:extLst>
          </p:cNvPr>
          <p:cNvSpPr>
            <a:spLocks noGrp="1"/>
          </p:cNvSpPr>
          <p:nvPr>
            <p:ph type="sldNum" sz="quarter" idx="12"/>
          </p:nvPr>
        </p:nvSpPr>
        <p:spPr/>
        <p:txBody>
          <a:bodyPr/>
          <a:lstStyle/>
          <a:p>
            <a:fld id="{F02D5962-6A42-4E2C-AB06-D6161C173A88}" type="slidenum">
              <a:rPr lang="en-US" smtClean="0"/>
              <a:t>14</a:t>
            </a:fld>
            <a:endParaRPr lang="en-US"/>
          </a:p>
        </p:txBody>
      </p:sp>
    </p:spTree>
    <p:extLst>
      <p:ext uri="{BB962C8B-B14F-4D97-AF65-F5344CB8AC3E}">
        <p14:creationId xmlns:p14="http://schemas.microsoft.com/office/powerpoint/2010/main" val="313076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8B50FA-555E-40B8-9416-378573C522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Initial Results</a:t>
            </a:r>
          </a:p>
        </p:txBody>
      </p:sp>
      <p:sp>
        <p:nvSpPr>
          <p:cNvPr id="18"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0A3CB92-DBD3-485C-BE41-37A6A1FC3885}"/>
              </a:ext>
            </a:extLst>
          </p:cNvPr>
          <p:cNvPicPr>
            <a:picLocks noChangeAspect="1"/>
          </p:cNvPicPr>
          <p:nvPr/>
        </p:nvPicPr>
        <p:blipFill>
          <a:blip r:embed="rId3"/>
          <a:stretch>
            <a:fillRect/>
          </a:stretch>
        </p:blipFill>
        <p:spPr>
          <a:xfrm>
            <a:off x="1185009" y="2091095"/>
            <a:ext cx="4159633" cy="4206240"/>
          </a:xfrm>
          <a:prstGeom prst="rect">
            <a:avLst/>
          </a:prstGeom>
        </p:spPr>
      </p:pic>
      <p:pic>
        <p:nvPicPr>
          <p:cNvPr id="9" name="Picture 8">
            <a:extLst>
              <a:ext uri="{FF2B5EF4-FFF2-40B4-BE49-F238E27FC236}">
                <a16:creationId xmlns:a16="http://schemas.microsoft.com/office/drawing/2014/main" id="{026963EB-DE7A-40F2-AFA6-16F0812B8202}"/>
              </a:ext>
            </a:extLst>
          </p:cNvPr>
          <p:cNvPicPr>
            <a:picLocks noChangeAspect="1"/>
          </p:cNvPicPr>
          <p:nvPr/>
        </p:nvPicPr>
        <p:blipFill>
          <a:blip r:embed="rId4"/>
          <a:stretch>
            <a:fillRect/>
          </a:stretch>
        </p:blipFill>
        <p:spPr>
          <a:xfrm>
            <a:off x="6538792" y="2086081"/>
            <a:ext cx="4776768" cy="4206240"/>
          </a:xfrm>
          <a:prstGeom prst="rect">
            <a:avLst/>
          </a:prstGeom>
        </p:spPr>
      </p:pic>
      <p:sp>
        <p:nvSpPr>
          <p:cNvPr id="3" name="Slide Number Placeholder 2">
            <a:extLst>
              <a:ext uri="{FF2B5EF4-FFF2-40B4-BE49-F238E27FC236}">
                <a16:creationId xmlns:a16="http://schemas.microsoft.com/office/drawing/2014/main" id="{8A906185-3C2F-4CA8-AF82-DC65D572C86B}"/>
              </a:ext>
            </a:extLst>
          </p:cNvPr>
          <p:cNvSpPr>
            <a:spLocks noGrp="1"/>
          </p:cNvSpPr>
          <p:nvPr>
            <p:ph type="sldNum" sz="quarter" idx="12"/>
          </p:nvPr>
        </p:nvSpPr>
        <p:spPr/>
        <p:txBody>
          <a:bodyPr/>
          <a:lstStyle/>
          <a:p>
            <a:fld id="{F02D5962-6A42-4E2C-AB06-D6161C173A88}" type="slidenum">
              <a:rPr lang="en-US" smtClean="0"/>
              <a:t>15</a:t>
            </a:fld>
            <a:endParaRPr lang="en-US"/>
          </a:p>
        </p:txBody>
      </p:sp>
    </p:spTree>
    <p:extLst>
      <p:ext uri="{BB962C8B-B14F-4D97-AF65-F5344CB8AC3E}">
        <p14:creationId xmlns:p14="http://schemas.microsoft.com/office/powerpoint/2010/main" val="3534703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B50FA-555E-40B8-9416-378573C5228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Class Breakdown</a:t>
            </a:r>
          </a:p>
        </p:txBody>
      </p:sp>
      <p:sp>
        <p:nvSpPr>
          <p:cNvPr id="3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a:extLst>
              <a:ext uri="{FF2B5EF4-FFF2-40B4-BE49-F238E27FC236}">
                <a16:creationId xmlns:a16="http://schemas.microsoft.com/office/drawing/2014/main" id="{6C21DF94-CB53-4F48-8559-68A6042DF2C4}"/>
              </a:ext>
            </a:extLst>
          </p:cNvPr>
          <p:cNvPicPr>
            <a:picLocks noChangeAspect="1"/>
          </p:cNvPicPr>
          <p:nvPr/>
        </p:nvPicPr>
        <p:blipFill>
          <a:blip r:embed="rId3"/>
          <a:stretch>
            <a:fillRect/>
          </a:stretch>
        </p:blipFill>
        <p:spPr>
          <a:xfrm>
            <a:off x="4864608" y="791461"/>
            <a:ext cx="6846363" cy="5123823"/>
          </a:xfrm>
          <a:prstGeom prst="rect">
            <a:avLst/>
          </a:prstGeom>
        </p:spPr>
      </p:pic>
      <p:sp>
        <p:nvSpPr>
          <p:cNvPr id="3" name="Slide Number Placeholder 2">
            <a:extLst>
              <a:ext uri="{FF2B5EF4-FFF2-40B4-BE49-F238E27FC236}">
                <a16:creationId xmlns:a16="http://schemas.microsoft.com/office/drawing/2014/main" id="{C32A0C56-B549-4ECD-9382-3DB4C91394DC}"/>
              </a:ext>
            </a:extLst>
          </p:cNvPr>
          <p:cNvSpPr>
            <a:spLocks noGrp="1"/>
          </p:cNvSpPr>
          <p:nvPr>
            <p:ph type="sldNum" sz="quarter" idx="12"/>
          </p:nvPr>
        </p:nvSpPr>
        <p:spPr/>
        <p:txBody>
          <a:bodyPr/>
          <a:lstStyle/>
          <a:p>
            <a:fld id="{F02D5962-6A42-4E2C-AB06-D6161C173A88}" type="slidenum">
              <a:rPr lang="en-US" smtClean="0"/>
              <a:t>16</a:t>
            </a:fld>
            <a:endParaRPr lang="en-US"/>
          </a:p>
        </p:txBody>
      </p:sp>
    </p:spTree>
    <p:extLst>
      <p:ext uri="{BB962C8B-B14F-4D97-AF65-F5344CB8AC3E}">
        <p14:creationId xmlns:p14="http://schemas.microsoft.com/office/powerpoint/2010/main" val="2069754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00FEAD-7AF4-47D0-9FE0-D66CEEAF32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Synthetic Data</a:t>
            </a:r>
          </a:p>
        </p:txBody>
      </p:sp>
      <p:sp>
        <p:nvSpPr>
          <p:cNvPr id="29"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D7ADED0-E8EF-43CE-AF86-DA4B5B10A0FC}"/>
              </a:ext>
            </a:extLst>
          </p:cNvPr>
          <p:cNvPicPr>
            <a:picLocks noChangeAspect="1"/>
          </p:cNvPicPr>
          <p:nvPr/>
        </p:nvPicPr>
        <p:blipFill>
          <a:blip r:embed="rId3"/>
          <a:stretch>
            <a:fillRect/>
          </a:stretch>
        </p:blipFill>
        <p:spPr>
          <a:xfrm>
            <a:off x="5784810" y="625684"/>
            <a:ext cx="5667927" cy="5455380"/>
          </a:xfrm>
          <a:prstGeom prst="rect">
            <a:avLst/>
          </a:prstGeom>
        </p:spPr>
      </p:pic>
      <p:sp>
        <p:nvSpPr>
          <p:cNvPr id="3" name="Slide Number Placeholder 2">
            <a:extLst>
              <a:ext uri="{FF2B5EF4-FFF2-40B4-BE49-F238E27FC236}">
                <a16:creationId xmlns:a16="http://schemas.microsoft.com/office/drawing/2014/main" id="{9E18A55F-A2B7-43D6-AC6D-1F535B3810CE}"/>
              </a:ext>
            </a:extLst>
          </p:cNvPr>
          <p:cNvSpPr>
            <a:spLocks noGrp="1"/>
          </p:cNvSpPr>
          <p:nvPr>
            <p:ph type="sldNum" sz="quarter" idx="12"/>
          </p:nvPr>
        </p:nvSpPr>
        <p:spPr/>
        <p:txBody>
          <a:bodyPr/>
          <a:lstStyle/>
          <a:p>
            <a:fld id="{F02D5962-6A42-4E2C-AB06-D6161C173A88}" type="slidenum">
              <a:rPr lang="en-US" smtClean="0"/>
              <a:t>17</a:t>
            </a:fld>
            <a:endParaRPr lang="en-US"/>
          </a:p>
        </p:txBody>
      </p:sp>
    </p:spTree>
    <p:extLst>
      <p:ext uri="{BB962C8B-B14F-4D97-AF65-F5344CB8AC3E}">
        <p14:creationId xmlns:p14="http://schemas.microsoft.com/office/powerpoint/2010/main" val="4211814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5027-C569-48E6-8A8A-BE7AF54B1AF0}"/>
              </a:ext>
            </a:extLst>
          </p:cNvPr>
          <p:cNvSpPr>
            <a:spLocks noGrp="1"/>
          </p:cNvSpPr>
          <p:nvPr>
            <p:ph type="title"/>
          </p:nvPr>
        </p:nvSpPr>
        <p:spPr>
          <a:xfrm>
            <a:off x="315684" y="2766218"/>
            <a:ext cx="1890487" cy="1325563"/>
          </a:xfrm>
          <a:solidFill>
            <a:schemeClr val="bg1"/>
          </a:solidFill>
        </p:spPr>
        <p:txBody>
          <a:bodyPr/>
          <a:lstStyle/>
          <a:p>
            <a:r>
              <a:rPr lang="en-US"/>
              <a:t>Results</a:t>
            </a:r>
            <a:endParaRPr lang="en-US" dirty="0"/>
          </a:p>
        </p:txBody>
      </p:sp>
      <p:pic>
        <p:nvPicPr>
          <p:cNvPr id="4" name="Picture 3">
            <a:extLst>
              <a:ext uri="{FF2B5EF4-FFF2-40B4-BE49-F238E27FC236}">
                <a16:creationId xmlns:a16="http://schemas.microsoft.com/office/drawing/2014/main" id="{E7E79491-1974-4BEA-88A7-934B7B881DAB}"/>
              </a:ext>
            </a:extLst>
          </p:cNvPr>
          <p:cNvPicPr>
            <a:picLocks noChangeAspect="1"/>
          </p:cNvPicPr>
          <p:nvPr/>
        </p:nvPicPr>
        <p:blipFill>
          <a:blip r:embed="rId3"/>
          <a:stretch>
            <a:fillRect/>
          </a:stretch>
        </p:blipFill>
        <p:spPr>
          <a:xfrm>
            <a:off x="2499829" y="425904"/>
            <a:ext cx="9484467" cy="6400800"/>
          </a:xfrm>
          <a:prstGeom prst="rect">
            <a:avLst/>
          </a:prstGeom>
        </p:spPr>
      </p:pic>
      <p:pic>
        <p:nvPicPr>
          <p:cNvPr id="21" name="Picture 20">
            <a:extLst>
              <a:ext uri="{FF2B5EF4-FFF2-40B4-BE49-F238E27FC236}">
                <a16:creationId xmlns:a16="http://schemas.microsoft.com/office/drawing/2014/main" id="{2BB5E75F-45D2-4995-A15E-4DD624334210}"/>
              </a:ext>
            </a:extLst>
          </p:cNvPr>
          <p:cNvPicPr>
            <a:picLocks noChangeAspect="1"/>
          </p:cNvPicPr>
          <p:nvPr/>
        </p:nvPicPr>
        <p:blipFill>
          <a:blip r:embed="rId4"/>
          <a:stretch>
            <a:fillRect/>
          </a:stretch>
        </p:blipFill>
        <p:spPr>
          <a:xfrm>
            <a:off x="299876" y="578992"/>
            <a:ext cx="804970" cy="190266"/>
          </a:xfrm>
          <a:prstGeom prst="rect">
            <a:avLst/>
          </a:prstGeom>
        </p:spPr>
      </p:pic>
      <p:sp>
        <p:nvSpPr>
          <p:cNvPr id="3" name="Slide Number Placeholder 2">
            <a:extLst>
              <a:ext uri="{FF2B5EF4-FFF2-40B4-BE49-F238E27FC236}">
                <a16:creationId xmlns:a16="http://schemas.microsoft.com/office/drawing/2014/main" id="{3C74EFDF-9661-4C2E-95E8-9211A741870D}"/>
              </a:ext>
            </a:extLst>
          </p:cNvPr>
          <p:cNvSpPr>
            <a:spLocks noGrp="1"/>
          </p:cNvSpPr>
          <p:nvPr>
            <p:ph type="sldNum" sz="quarter" idx="12"/>
          </p:nvPr>
        </p:nvSpPr>
        <p:spPr/>
        <p:txBody>
          <a:bodyPr/>
          <a:lstStyle/>
          <a:p>
            <a:fld id="{F02D5962-6A42-4E2C-AB06-D6161C173A88}" type="slidenum">
              <a:rPr lang="en-US" smtClean="0"/>
              <a:t>18</a:t>
            </a:fld>
            <a:endParaRPr lang="en-US"/>
          </a:p>
        </p:txBody>
      </p:sp>
    </p:spTree>
    <p:extLst>
      <p:ext uri="{BB962C8B-B14F-4D97-AF65-F5344CB8AC3E}">
        <p14:creationId xmlns:p14="http://schemas.microsoft.com/office/powerpoint/2010/main" val="3640057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5027-C569-48E6-8A8A-BE7AF54B1AF0}"/>
              </a:ext>
            </a:extLst>
          </p:cNvPr>
          <p:cNvSpPr>
            <a:spLocks noGrp="1"/>
          </p:cNvSpPr>
          <p:nvPr>
            <p:ph type="title"/>
          </p:nvPr>
        </p:nvSpPr>
        <p:spPr>
          <a:xfrm>
            <a:off x="315685" y="2766218"/>
            <a:ext cx="1879342" cy="1325563"/>
          </a:xfrm>
        </p:spPr>
        <p:txBody>
          <a:bodyPr/>
          <a:lstStyle/>
          <a:p>
            <a:r>
              <a:rPr lang="en-US" dirty="0"/>
              <a:t>Results</a:t>
            </a:r>
          </a:p>
        </p:txBody>
      </p:sp>
      <p:pic>
        <p:nvPicPr>
          <p:cNvPr id="3" name="Picture 2">
            <a:extLst>
              <a:ext uri="{FF2B5EF4-FFF2-40B4-BE49-F238E27FC236}">
                <a16:creationId xmlns:a16="http://schemas.microsoft.com/office/drawing/2014/main" id="{95F0D3A9-8563-4CAA-926B-B343503E73CA}"/>
              </a:ext>
            </a:extLst>
          </p:cNvPr>
          <p:cNvPicPr>
            <a:picLocks noChangeAspect="1"/>
          </p:cNvPicPr>
          <p:nvPr/>
        </p:nvPicPr>
        <p:blipFill>
          <a:blip r:embed="rId3"/>
          <a:stretch>
            <a:fillRect/>
          </a:stretch>
        </p:blipFill>
        <p:spPr>
          <a:xfrm>
            <a:off x="2195027" y="228599"/>
            <a:ext cx="9527908" cy="6400800"/>
          </a:xfrm>
          <a:prstGeom prst="rect">
            <a:avLst/>
          </a:prstGeom>
        </p:spPr>
      </p:pic>
      <p:pic>
        <p:nvPicPr>
          <p:cNvPr id="5" name="Picture 4">
            <a:extLst>
              <a:ext uri="{FF2B5EF4-FFF2-40B4-BE49-F238E27FC236}">
                <a16:creationId xmlns:a16="http://schemas.microsoft.com/office/drawing/2014/main" id="{FA564297-1E44-4C62-B472-5B813D8C5281}"/>
              </a:ext>
            </a:extLst>
          </p:cNvPr>
          <p:cNvPicPr>
            <a:picLocks noChangeAspect="1"/>
          </p:cNvPicPr>
          <p:nvPr/>
        </p:nvPicPr>
        <p:blipFill>
          <a:blip r:embed="rId4"/>
          <a:stretch>
            <a:fillRect/>
          </a:stretch>
        </p:blipFill>
        <p:spPr>
          <a:xfrm>
            <a:off x="299876" y="578992"/>
            <a:ext cx="804970" cy="190266"/>
          </a:xfrm>
          <a:prstGeom prst="rect">
            <a:avLst/>
          </a:prstGeom>
        </p:spPr>
      </p:pic>
      <p:sp>
        <p:nvSpPr>
          <p:cNvPr id="4" name="Slide Number Placeholder 3">
            <a:extLst>
              <a:ext uri="{FF2B5EF4-FFF2-40B4-BE49-F238E27FC236}">
                <a16:creationId xmlns:a16="http://schemas.microsoft.com/office/drawing/2014/main" id="{A849E35A-BED5-4782-A800-4936561632AE}"/>
              </a:ext>
            </a:extLst>
          </p:cNvPr>
          <p:cNvSpPr>
            <a:spLocks noGrp="1"/>
          </p:cNvSpPr>
          <p:nvPr>
            <p:ph type="sldNum" sz="quarter" idx="12"/>
          </p:nvPr>
        </p:nvSpPr>
        <p:spPr/>
        <p:txBody>
          <a:bodyPr/>
          <a:lstStyle/>
          <a:p>
            <a:fld id="{F02D5962-6A42-4E2C-AB06-D6161C173A88}" type="slidenum">
              <a:rPr lang="en-US" smtClean="0"/>
              <a:t>19</a:t>
            </a:fld>
            <a:endParaRPr lang="en-US"/>
          </a:p>
        </p:txBody>
      </p:sp>
    </p:spTree>
    <p:extLst>
      <p:ext uri="{BB962C8B-B14F-4D97-AF65-F5344CB8AC3E}">
        <p14:creationId xmlns:p14="http://schemas.microsoft.com/office/powerpoint/2010/main" val="685622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CA57513D-822C-4FE7-A978-1529AA80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1F4EC-1C11-4BB1-AAB3-40A0890602C9}"/>
              </a:ext>
            </a:extLst>
          </p:cNvPr>
          <p:cNvSpPr>
            <a:spLocks noGrp="1"/>
          </p:cNvSpPr>
          <p:nvPr>
            <p:ph type="title"/>
          </p:nvPr>
        </p:nvSpPr>
        <p:spPr>
          <a:xfrm>
            <a:off x="297233" y="3017271"/>
            <a:ext cx="3340962" cy="2896432"/>
          </a:xfrm>
        </p:spPr>
        <p:txBody>
          <a:bodyPr vert="horz" lIns="91440" tIns="45720" rIns="91440" bIns="45720" rtlCol="0" anchor="b">
            <a:normAutofit/>
          </a:bodyPr>
          <a:lstStyle/>
          <a:p>
            <a:r>
              <a:rPr lang="en-US" sz="4000" kern="1200" dirty="0">
                <a:solidFill>
                  <a:schemeClr val="tx1"/>
                </a:solidFill>
                <a:latin typeface="+mj-lt"/>
                <a:ea typeface="+mj-ea"/>
                <a:cs typeface="+mj-cs"/>
              </a:rPr>
              <a:t>Overlapping Objects</a:t>
            </a:r>
          </a:p>
        </p:txBody>
      </p:sp>
      <p:sp>
        <p:nvSpPr>
          <p:cNvPr id="17" name="Rectangle 19">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34C9E59-6359-4241-92FD-D0937621AAA4}"/>
              </a:ext>
            </a:extLst>
          </p:cNvPr>
          <p:cNvPicPr>
            <a:picLocks noChangeAspect="1"/>
          </p:cNvPicPr>
          <p:nvPr/>
        </p:nvPicPr>
        <p:blipFill rotWithShape="1">
          <a:blip r:embed="rId3"/>
          <a:srcRect t="2509" r="-3" b="2500"/>
          <a:stretch/>
        </p:blipFill>
        <p:spPr>
          <a:xfrm>
            <a:off x="4197088" y="-8"/>
            <a:ext cx="4301214" cy="4136066"/>
          </a:xfrm>
          <a:prstGeom prst="rect">
            <a:avLst/>
          </a:prstGeom>
        </p:spPr>
      </p:pic>
      <p:pic>
        <p:nvPicPr>
          <p:cNvPr id="11" name="Picture 10">
            <a:extLst>
              <a:ext uri="{FF2B5EF4-FFF2-40B4-BE49-F238E27FC236}">
                <a16:creationId xmlns:a16="http://schemas.microsoft.com/office/drawing/2014/main" id="{FC435CFE-9119-4FA0-A72C-F4DDC28FC9F2}"/>
              </a:ext>
            </a:extLst>
          </p:cNvPr>
          <p:cNvPicPr>
            <a:picLocks noChangeAspect="1"/>
          </p:cNvPicPr>
          <p:nvPr/>
        </p:nvPicPr>
        <p:blipFill rotWithShape="1">
          <a:blip r:embed="rId4"/>
          <a:srcRect r="16712" b="-1"/>
          <a:stretch/>
        </p:blipFill>
        <p:spPr>
          <a:xfrm>
            <a:off x="8606609" y="8"/>
            <a:ext cx="3585399" cy="3207119"/>
          </a:xfrm>
          <a:prstGeom prst="rect">
            <a:avLst/>
          </a:prstGeom>
        </p:spPr>
      </p:pic>
      <p:sp>
        <p:nvSpPr>
          <p:cNvPr id="19" name="Rectangle 21">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2" y="4177748"/>
            <a:ext cx="332539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0E887A1-EC15-468B-B9A5-D19D9B9154A0}"/>
              </a:ext>
            </a:extLst>
          </p:cNvPr>
          <p:cNvPicPr>
            <a:picLocks noChangeAspect="1"/>
          </p:cNvPicPr>
          <p:nvPr/>
        </p:nvPicPr>
        <p:blipFill rotWithShape="1">
          <a:blip r:embed="rId5"/>
          <a:srcRect l="12731" r="2" b="2"/>
          <a:stretch/>
        </p:blipFill>
        <p:spPr>
          <a:xfrm>
            <a:off x="4197088" y="4233471"/>
            <a:ext cx="4301214" cy="2624537"/>
          </a:xfrm>
          <a:prstGeom prst="rect">
            <a:avLst/>
          </a:prstGeom>
        </p:spPr>
      </p:pic>
      <p:pic>
        <p:nvPicPr>
          <p:cNvPr id="13" name="Picture 12">
            <a:extLst>
              <a:ext uri="{FF2B5EF4-FFF2-40B4-BE49-F238E27FC236}">
                <a16:creationId xmlns:a16="http://schemas.microsoft.com/office/drawing/2014/main" id="{BDB146B1-7F00-4B00-B0FD-5328C1365D11}"/>
              </a:ext>
            </a:extLst>
          </p:cNvPr>
          <p:cNvPicPr>
            <a:picLocks noChangeAspect="1"/>
          </p:cNvPicPr>
          <p:nvPr/>
        </p:nvPicPr>
        <p:blipFill rotWithShape="1">
          <a:blip r:embed="rId6"/>
          <a:srcRect l="11189" r="18321" b="-3"/>
          <a:stretch/>
        </p:blipFill>
        <p:spPr>
          <a:xfrm>
            <a:off x="8606609" y="3310128"/>
            <a:ext cx="3585399" cy="3547872"/>
          </a:xfrm>
          <a:prstGeom prst="rect">
            <a:avLst/>
          </a:prstGeom>
        </p:spPr>
      </p:pic>
      <p:sp>
        <p:nvSpPr>
          <p:cNvPr id="52" name="Title 1">
            <a:extLst>
              <a:ext uri="{FF2B5EF4-FFF2-40B4-BE49-F238E27FC236}">
                <a16:creationId xmlns:a16="http://schemas.microsoft.com/office/drawing/2014/main" id="{6E82C9A5-DEC4-436F-9814-E945975EC484}"/>
              </a:ext>
            </a:extLst>
          </p:cNvPr>
          <p:cNvSpPr txBox="1">
            <a:spLocks/>
          </p:cNvSpPr>
          <p:nvPr/>
        </p:nvSpPr>
        <p:spPr>
          <a:xfrm>
            <a:off x="285839" y="771988"/>
            <a:ext cx="3625410" cy="27740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dirty="0">
                <a:solidFill>
                  <a:schemeClr val="tx1"/>
                </a:solidFill>
                <a:latin typeface="+mj-lt"/>
                <a:ea typeface="+mj-ea"/>
                <a:cs typeface="+mj-cs"/>
              </a:rPr>
              <a:t>Improving detection and classification of blood cells</a:t>
            </a:r>
          </a:p>
        </p:txBody>
      </p:sp>
      <p:sp>
        <p:nvSpPr>
          <p:cNvPr id="3" name="Slide Number Placeholder 2">
            <a:extLst>
              <a:ext uri="{FF2B5EF4-FFF2-40B4-BE49-F238E27FC236}">
                <a16:creationId xmlns:a16="http://schemas.microsoft.com/office/drawing/2014/main" id="{3D946472-AB92-4B57-9219-F35B898C817F}"/>
              </a:ext>
            </a:extLst>
          </p:cNvPr>
          <p:cNvSpPr>
            <a:spLocks noGrp="1"/>
          </p:cNvSpPr>
          <p:nvPr>
            <p:ph type="sldNum" sz="quarter" idx="12"/>
          </p:nvPr>
        </p:nvSpPr>
        <p:spPr/>
        <p:txBody>
          <a:bodyPr/>
          <a:lstStyle/>
          <a:p>
            <a:fld id="{F02D5962-6A42-4E2C-AB06-D6161C173A88}" type="slidenum">
              <a:rPr lang="en-US" smtClean="0"/>
              <a:t>2</a:t>
            </a:fld>
            <a:endParaRPr lang="en-US"/>
          </a:p>
        </p:txBody>
      </p:sp>
    </p:spTree>
    <p:extLst>
      <p:ext uri="{BB962C8B-B14F-4D97-AF65-F5344CB8AC3E}">
        <p14:creationId xmlns:p14="http://schemas.microsoft.com/office/powerpoint/2010/main" val="322091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3"/>
                                        </p:tgtEl>
                                        <p:attrNameLst>
                                          <p:attrName>style.visibility</p:attrName>
                                        </p:attrNameLst>
                                      </p:cBhvr>
                                      <p:to>
                                        <p:strVal val="visible"/>
                                      </p:to>
                                    </p:set>
                                    <p:animEffect transition="in" filter="fade">
                                      <p:cBhvr>
                                        <p:cTn id="10" dur="700"/>
                                        <p:tgtEl>
                                          <p:spTgt spid="13"/>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11"/>
                                        </p:tgtEl>
                                        <p:attrNameLst>
                                          <p:attrName>style.visibility</p:attrName>
                                        </p:attrNameLst>
                                      </p:cBhvr>
                                      <p:to>
                                        <p:strVal val="visible"/>
                                      </p:to>
                                    </p:set>
                                    <p:animEffect transition="in" filter="fade">
                                      <p:cBhvr>
                                        <p:cTn id="16" dur="700"/>
                                        <p:tgtEl>
                                          <p:spTgt spid="11"/>
                                        </p:tgtEl>
                                      </p:cBhvr>
                                    </p:animEffect>
                                  </p:childTnLst>
                                </p:cTn>
                              </p:par>
                              <p:par>
                                <p:cTn id="17" presetID="10" presetClass="entr" presetSubtype="0" fill="hold" grpId="0" nodeType="withEffect">
                                  <p:stCondLst>
                                    <p:cond delay="1000"/>
                                  </p:stCondLst>
                                  <p:iterate type="lt">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45027-C569-48E6-8A8A-BE7AF54B1AF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Results</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able 4">
            <a:extLst>
              <a:ext uri="{FF2B5EF4-FFF2-40B4-BE49-F238E27FC236}">
                <a16:creationId xmlns:a16="http://schemas.microsoft.com/office/drawing/2014/main" id="{86B0A1A0-326A-4436-BE4C-5FF898CDDBAC}"/>
              </a:ext>
            </a:extLst>
          </p:cNvPr>
          <p:cNvGraphicFramePr>
            <a:graphicFrameLocks noChangeAspect="1"/>
          </p:cNvGraphicFramePr>
          <p:nvPr>
            <p:extLst>
              <p:ext uri="{D42A27DB-BD31-4B8C-83A1-F6EECF244321}">
                <p14:modId xmlns:p14="http://schemas.microsoft.com/office/powerpoint/2010/main" val="1204369747"/>
              </p:ext>
            </p:extLst>
          </p:nvPr>
        </p:nvGraphicFramePr>
        <p:xfrm>
          <a:off x="4864608" y="1018271"/>
          <a:ext cx="6846363" cy="4670211"/>
        </p:xfrm>
        <a:graphic>
          <a:graphicData uri="http://schemas.openxmlformats.org/drawingml/2006/table">
            <a:tbl>
              <a:tblPr firstRow="1" firstCol="1" bandRow="1"/>
              <a:tblGrid>
                <a:gridCol w="2065911">
                  <a:extLst>
                    <a:ext uri="{9D8B030D-6E8A-4147-A177-3AD203B41FA5}">
                      <a16:colId xmlns:a16="http://schemas.microsoft.com/office/drawing/2014/main" val="3718630796"/>
                    </a:ext>
                  </a:extLst>
                </a:gridCol>
                <a:gridCol w="1195113">
                  <a:extLst>
                    <a:ext uri="{9D8B030D-6E8A-4147-A177-3AD203B41FA5}">
                      <a16:colId xmlns:a16="http://schemas.microsoft.com/office/drawing/2014/main" val="3076956635"/>
                    </a:ext>
                  </a:extLst>
                </a:gridCol>
                <a:gridCol w="1195113">
                  <a:extLst>
                    <a:ext uri="{9D8B030D-6E8A-4147-A177-3AD203B41FA5}">
                      <a16:colId xmlns:a16="http://schemas.microsoft.com/office/drawing/2014/main" val="1262411058"/>
                    </a:ext>
                  </a:extLst>
                </a:gridCol>
                <a:gridCol w="1195113">
                  <a:extLst>
                    <a:ext uri="{9D8B030D-6E8A-4147-A177-3AD203B41FA5}">
                      <a16:colId xmlns:a16="http://schemas.microsoft.com/office/drawing/2014/main" val="3698361917"/>
                    </a:ext>
                  </a:extLst>
                </a:gridCol>
                <a:gridCol w="1195113">
                  <a:extLst>
                    <a:ext uri="{9D8B030D-6E8A-4147-A177-3AD203B41FA5}">
                      <a16:colId xmlns:a16="http://schemas.microsoft.com/office/drawing/2014/main" val="1884515582"/>
                    </a:ext>
                  </a:extLst>
                </a:gridCol>
              </a:tblGrid>
              <a:tr h="473923">
                <a:tc rowSpan="2">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SegNet</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SegNet + EDGE</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SegNet</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SegNet + EDGE</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90214615"/>
                  </a:ext>
                </a:extLst>
              </a:tr>
              <a:tr h="262268">
                <a:tc vMerge="1">
                  <a:txBody>
                    <a:bodyPr/>
                    <a:lstStyle/>
                    <a:p>
                      <a:endParaRPr lang="en-US"/>
                    </a:p>
                  </a:txBody>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 Set)</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 Set)</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(Test Set)</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(Test Set)</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40003681"/>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Loss</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0.2742</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0.3889</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0.2607</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0.3341</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151249510"/>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93.2704</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91.9911</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91.0738</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91.8879</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55438704"/>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Background</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97.8084</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94.6816</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95.7375</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94.2119</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289573045"/>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Basophil</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14.538</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13.2722</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8.9027</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2.7757</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787925839"/>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Eosinophil</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3">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31.2126</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3">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26.8891</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3">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43.2296</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3">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32.594</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035174089"/>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Erythrophil</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8.7142</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16.1332</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5.0236</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14.6106</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120003317"/>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IG</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9.4065</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30.2469</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9.3827</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17.7288</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012470434"/>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Lymphocyte</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14.7109</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23.7224</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9.3666</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17.7288</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792682204"/>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Monocyte</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25.7398</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33.9071</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23.3619</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31.7164</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697252273"/>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Neutrophil</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26.04875</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71.4724</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13.8273</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44.5503</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704294239"/>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Platelet</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19.5127</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20.8977</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0.7278</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15.2304</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530548965"/>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RBC</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0.3531</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0.0955</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0.4349</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0.0475</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85754955"/>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RBC_ol</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0.5145</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0.176</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1.3301</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tc>
                  <a:txBody>
                    <a:bodyPr/>
                    <a:lstStyle/>
                    <a:p>
                      <a:pPr marL="0" marR="0" algn="l" fontAlgn="ctr">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0.0791</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22022632"/>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IoUm</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22.5963</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30.1358</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18.4702</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24.3367</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088413341"/>
                  </a:ext>
                </a:extLst>
              </a:tr>
              <a:tr h="262268">
                <a:tc>
                  <a:txBody>
                    <a:bodyPr/>
                    <a:lstStyle/>
                    <a:p>
                      <a:pPr marL="0" marR="0" algn="l" fontAlgn="ctr">
                        <a:lnSpc>
                          <a:spcPct val="115000"/>
                        </a:lnSpc>
                        <a:spcBef>
                          <a:spcPts val="0"/>
                        </a:spcBef>
                        <a:spcAft>
                          <a:spcPts val="0"/>
                        </a:spcAft>
                      </a:pPr>
                      <a:r>
                        <a:rPr lang="en-US" sz="12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Adjusted Mean</a:t>
                      </a:r>
                      <a:endParaRPr lang="en-US" sz="2000" b="0" i="0" u="none" strike="noStrike">
                        <a:effectLst/>
                        <a:latin typeface="Arial" panose="020B0604020202020204" pitchFamily="34" charset="0"/>
                      </a:endParaRPr>
                    </a:p>
                  </a:txBody>
                  <a:tcPr marL="75292" marR="75292" marT="10457"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b">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27.521317</a:t>
                      </a:r>
                      <a:endParaRPr lang="en-US" sz="2000" b="0" i="0" u="none" strike="noStrike">
                        <a:effectLst/>
                        <a:latin typeface="Arial" panose="020B0604020202020204" pitchFamily="34" charset="0"/>
                      </a:endParaRPr>
                    </a:p>
                  </a:txBody>
                  <a:tcPr marL="75292" marR="75292" marT="10457"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b">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36.802511</a:t>
                      </a:r>
                      <a:endParaRPr lang="en-US" sz="2000" b="0" i="0" u="none" strike="noStrike">
                        <a:effectLst/>
                        <a:latin typeface="Arial" panose="020B0604020202020204" pitchFamily="34" charset="0"/>
                      </a:endParaRPr>
                    </a:p>
                  </a:txBody>
                  <a:tcPr marL="75292" marR="75292" marT="10457"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b">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23.284411</a:t>
                      </a:r>
                      <a:endParaRPr lang="en-US" sz="2000" b="0" i="0" u="none" strike="noStrike">
                        <a:effectLst/>
                        <a:latin typeface="Arial" panose="020B0604020202020204" pitchFamily="34" charset="0"/>
                      </a:endParaRPr>
                    </a:p>
                  </a:txBody>
                  <a:tcPr marL="75292" marR="75292" marT="10457"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l" fontAlgn="b">
                        <a:lnSpc>
                          <a:spcPct val="115000"/>
                        </a:lnSpc>
                        <a:spcBef>
                          <a:spcPts val="0"/>
                        </a:spcBef>
                        <a:spcAft>
                          <a:spcPts val="0"/>
                        </a:spcAft>
                      </a:pPr>
                      <a:r>
                        <a:rPr lang="en-US" sz="12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30.127433</a:t>
                      </a:r>
                      <a:endParaRPr lang="en-US" sz="2000" b="0" i="0" u="none" strike="noStrike">
                        <a:effectLst/>
                        <a:latin typeface="Arial" panose="020B0604020202020204" pitchFamily="34" charset="0"/>
                      </a:endParaRPr>
                    </a:p>
                  </a:txBody>
                  <a:tcPr marL="75292" marR="75292" marT="10457"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105222698"/>
                  </a:ext>
                </a:extLst>
              </a:tr>
            </a:tbl>
          </a:graphicData>
        </a:graphic>
      </p:graphicFrame>
      <p:sp>
        <p:nvSpPr>
          <p:cNvPr id="3" name="Slide Number Placeholder 2">
            <a:extLst>
              <a:ext uri="{FF2B5EF4-FFF2-40B4-BE49-F238E27FC236}">
                <a16:creationId xmlns:a16="http://schemas.microsoft.com/office/drawing/2014/main" id="{E447E692-C9D9-4DF1-81D0-423F0325B925}"/>
              </a:ext>
            </a:extLst>
          </p:cNvPr>
          <p:cNvSpPr>
            <a:spLocks noGrp="1"/>
          </p:cNvSpPr>
          <p:nvPr>
            <p:ph type="sldNum" sz="quarter" idx="12"/>
          </p:nvPr>
        </p:nvSpPr>
        <p:spPr/>
        <p:txBody>
          <a:bodyPr/>
          <a:lstStyle/>
          <a:p>
            <a:fld id="{F02D5962-6A42-4E2C-AB06-D6161C173A88}" type="slidenum">
              <a:rPr lang="en-US" smtClean="0"/>
              <a:t>20</a:t>
            </a:fld>
            <a:endParaRPr lang="en-US"/>
          </a:p>
        </p:txBody>
      </p:sp>
    </p:spTree>
    <p:extLst>
      <p:ext uri="{BB962C8B-B14F-4D97-AF65-F5344CB8AC3E}">
        <p14:creationId xmlns:p14="http://schemas.microsoft.com/office/powerpoint/2010/main" val="223921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B95D2-DA23-40B7-8548-1BCD97324BA4}"/>
              </a:ext>
            </a:extLst>
          </p:cNvPr>
          <p:cNvSpPr>
            <a:spLocks noGrp="1"/>
          </p:cNvSpPr>
          <p:nvPr>
            <p:ph type="title"/>
          </p:nvPr>
        </p:nvSpPr>
        <p:spPr>
          <a:xfrm>
            <a:off x="1104846" y="278040"/>
            <a:ext cx="10515600" cy="1325563"/>
          </a:xfrm>
        </p:spPr>
        <p:txBody>
          <a:bodyPr/>
          <a:lstStyle/>
          <a:p>
            <a:r>
              <a:rPr lang="en-US" dirty="0"/>
              <a:t>Predictions</a:t>
            </a:r>
          </a:p>
        </p:txBody>
      </p:sp>
      <p:pic>
        <p:nvPicPr>
          <p:cNvPr id="4" name="Picture 3" descr="Chart, bubble chart&#10;&#10;Description automatically generated">
            <a:extLst>
              <a:ext uri="{FF2B5EF4-FFF2-40B4-BE49-F238E27FC236}">
                <a16:creationId xmlns:a16="http://schemas.microsoft.com/office/drawing/2014/main" id="{2AD92C6D-5775-4B88-8657-7E34F1F869CA}"/>
              </a:ext>
            </a:extLst>
          </p:cNvPr>
          <p:cNvPicPr>
            <a:picLocks noChangeAspect="1"/>
          </p:cNvPicPr>
          <p:nvPr/>
        </p:nvPicPr>
        <p:blipFill>
          <a:blip r:embed="rId3"/>
          <a:stretch>
            <a:fillRect/>
          </a:stretch>
        </p:blipFill>
        <p:spPr>
          <a:xfrm>
            <a:off x="1533939" y="1472939"/>
            <a:ext cx="9412152" cy="27432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994D1AF9-4D7B-4262-B2DD-6787F13CE583}"/>
              </a:ext>
            </a:extLst>
          </p:cNvPr>
          <p:cNvPicPr>
            <a:picLocks noChangeAspect="1"/>
          </p:cNvPicPr>
          <p:nvPr/>
        </p:nvPicPr>
        <p:blipFill>
          <a:blip r:embed="rId4"/>
          <a:stretch>
            <a:fillRect/>
          </a:stretch>
        </p:blipFill>
        <p:spPr>
          <a:xfrm>
            <a:off x="1533939" y="4114800"/>
            <a:ext cx="9856565" cy="2743200"/>
          </a:xfrm>
          <a:prstGeom prst="rect">
            <a:avLst/>
          </a:prstGeom>
        </p:spPr>
      </p:pic>
      <p:pic>
        <p:nvPicPr>
          <p:cNvPr id="7" name="Picture 6">
            <a:extLst>
              <a:ext uri="{FF2B5EF4-FFF2-40B4-BE49-F238E27FC236}">
                <a16:creationId xmlns:a16="http://schemas.microsoft.com/office/drawing/2014/main" id="{0799F3C7-85B4-4E77-86F2-65580E697F14}"/>
              </a:ext>
            </a:extLst>
          </p:cNvPr>
          <p:cNvPicPr>
            <a:picLocks noChangeAspect="1"/>
          </p:cNvPicPr>
          <p:nvPr/>
        </p:nvPicPr>
        <p:blipFill>
          <a:blip r:embed="rId5"/>
          <a:stretch>
            <a:fillRect/>
          </a:stretch>
        </p:blipFill>
        <p:spPr>
          <a:xfrm>
            <a:off x="8206823" y="4003570"/>
            <a:ext cx="3840034" cy="2840177"/>
          </a:xfrm>
          <a:prstGeom prst="rect">
            <a:avLst/>
          </a:prstGeom>
        </p:spPr>
      </p:pic>
      <p:pic>
        <p:nvPicPr>
          <p:cNvPr id="22" name="Picture 21">
            <a:extLst>
              <a:ext uri="{FF2B5EF4-FFF2-40B4-BE49-F238E27FC236}">
                <a16:creationId xmlns:a16="http://schemas.microsoft.com/office/drawing/2014/main" id="{C28D33B5-AC9A-47A3-A4C2-FE0AE068662A}"/>
              </a:ext>
            </a:extLst>
          </p:cNvPr>
          <p:cNvPicPr>
            <a:picLocks noChangeAspect="1"/>
          </p:cNvPicPr>
          <p:nvPr/>
        </p:nvPicPr>
        <p:blipFill>
          <a:blip r:embed="rId6"/>
          <a:stretch>
            <a:fillRect/>
          </a:stretch>
        </p:blipFill>
        <p:spPr>
          <a:xfrm>
            <a:off x="299876" y="578992"/>
            <a:ext cx="804970" cy="190266"/>
          </a:xfrm>
          <a:prstGeom prst="rect">
            <a:avLst/>
          </a:prstGeom>
        </p:spPr>
      </p:pic>
      <p:sp>
        <p:nvSpPr>
          <p:cNvPr id="3" name="Slide Number Placeholder 2">
            <a:extLst>
              <a:ext uri="{FF2B5EF4-FFF2-40B4-BE49-F238E27FC236}">
                <a16:creationId xmlns:a16="http://schemas.microsoft.com/office/drawing/2014/main" id="{117E2DAB-F7AF-4D4D-8190-560CD6FB0812}"/>
              </a:ext>
            </a:extLst>
          </p:cNvPr>
          <p:cNvSpPr>
            <a:spLocks noGrp="1"/>
          </p:cNvSpPr>
          <p:nvPr>
            <p:ph type="sldNum" sz="quarter" idx="12"/>
          </p:nvPr>
        </p:nvSpPr>
        <p:spPr/>
        <p:txBody>
          <a:bodyPr/>
          <a:lstStyle/>
          <a:p>
            <a:fld id="{F02D5962-6A42-4E2C-AB06-D6161C173A88}" type="slidenum">
              <a:rPr lang="en-US" smtClean="0"/>
              <a:t>21</a:t>
            </a:fld>
            <a:endParaRPr lang="en-US"/>
          </a:p>
        </p:txBody>
      </p:sp>
    </p:spTree>
    <p:extLst>
      <p:ext uri="{BB962C8B-B14F-4D97-AF65-F5344CB8AC3E}">
        <p14:creationId xmlns:p14="http://schemas.microsoft.com/office/powerpoint/2010/main" val="3957177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B5F1CB-3C25-4942-942C-3BFF90D4F750}"/>
              </a:ext>
            </a:extLst>
          </p:cNvPr>
          <p:cNvSpPr>
            <a:spLocks noGrp="1"/>
          </p:cNvSpPr>
          <p:nvPr>
            <p:ph type="title"/>
          </p:nvPr>
        </p:nvSpPr>
        <p:spPr>
          <a:xfrm>
            <a:off x="838200" y="557189"/>
            <a:ext cx="3374136" cy="5567891"/>
          </a:xfrm>
        </p:spPr>
        <p:txBody>
          <a:bodyPr vert="horz" lIns="91440" tIns="45720" rIns="91440" bIns="45720" rtlCol="0" anchor="ctr">
            <a:normAutofit/>
          </a:bodyPr>
          <a:lstStyle/>
          <a:p>
            <a:r>
              <a:rPr lang="en-US" sz="5200" kern="1200">
                <a:solidFill>
                  <a:schemeClr val="tx1"/>
                </a:solidFill>
                <a:latin typeface="+mj-lt"/>
                <a:ea typeface="+mj-ea"/>
                <a:cs typeface="+mj-cs"/>
              </a:rPr>
              <a:t>Key decisions</a:t>
            </a:r>
          </a:p>
        </p:txBody>
      </p:sp>
      <p:graphicFrame>
        <p:nvGraphicFramePr>
          <p:cNvPr id="7" name="Text Placeholder 2">
            <a:extLst>
              <a:ext uri="{FF2B5EF4-FFF2-40B4-BE49-F238E27FC236}">
                <a16:creationId xmlns:a16="http://schemas.microsoft.com/office/drawing/2014/main" id="{4A242E4C-DDE8-4E21-BDC9-B093BC0A6F5B}"/>
              </a:ext>
            </a:extLst>
          </p:cNvPr>
          <p:cNvGraphicFramePr/>
          <p:nvPr>
            <p:extLst>
              <p:ext uri="{D42A27DB-BD31-4B8C-83A1-F6EECF244321}">
                <p14:modId xmlns:p14="http://schemas.microsoft.com/office/powerpoint/2010/main" val="252495408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5EC3ED6-E069-40F1-9FCF-B8A524E57672}"/>
              </a:ext>
            </a:extLst>
          </p:cNvPr>
          <p:cNvSpPr>
            <a:spLocks noGrp="1"/>
          </p:cNvSpPr>
          <p:nvPr>
            <p:ph type="sldNum" sz="quarter" idx="12"/>
          </p:nvPr>
        </p:nvSpPr>
        <p:spPr/>
        <p:txBody>
          <a:bodyPr/>
          <a:lstStyle/>
          <a:p>
            <a:fld id="{F02D5962-6A42-4E2C-AB06-D6161C173A88}" type="slidenum">
              <a:rPr lang="en-US" smtClean="0"/>
              <a:t>22</a:t>
            </a:fld>
            <a:endParaRPr lang="en-US"/>
          </a:p>
        </p:txBody>
      </p:sp>
    </p:spTree>
    <p:extLst>
      <p:ext uri="{BB962C8B-B14F-4D97-AF65-F5344CB8AC3E}">
        <p14:creationId xmlns:p14="http://schemas.microsoft.com/office/powerpoint/2010/main" val="1485045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4B154EB-3852-450F-A198-706845B12C8B}"/>
              </a:ext>
            </a:extLst>
          </p:cNvPr>
          <p:cNvSpPr>
            <a:spLocks noGrp="1"/>
          </p:cNvSpPr>
          <p:nvPr>
            <p:ph type="title"/>
          </p:nvPr>
        </p:nvSpPr>
        <p:spPr>
          <a:xfrm>
            <a:off x="645065" y="1463040"/>
            <a:ext cx="3796306" cy="2690949"/>
          </a:xfrm>
        </p:spPr>
        <p:txBody>
          <a:bodyPr vert="horz" lIns="91440" tIns="45720" rIns="91440" bIns="45720" rtlCol="0" anchor="t">
            <a:normAutofit/>
          </a:bodyPr>
          <a:lstStyle/>
          <a:p>
            <a:r>
              <a:rPr lang="en-US" sz="4800" kern="1200">
                <a:solidFill>
                  <a:schemeClr val="tx1"/>
                </a:solidFill>
                <a:latin typeface="+mj-lt"/>
                <a:ea typeface="+mj-ea"/>
                <a:cs typeface="+mj-cs"/>
              </a:rPr>
              <a:t>Problems</a:t>
            </a:r>
          </a:p>
        </p:txBody>
      </p:sp>
      <p:grpSp>
        <p:nvGrpSpPr>
          <p:cNvPr id="14" name="Group 13">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C81E6FD-FA08-406C-945A-AB9419562CD4}"/>
              </a:ext>
            </a:extLst>
          </p:cNvPr>
          <p:cNvPicPr>
            <a:picLocks noChangeAspect="1"/>
          </p:cNvPicPr>
          <p:nvPr/>
        </p:nvPicPr>
        <p:blipFill>
          <a:blip r:embed="rId3"/>
          <a:stretch>
            <a:fillRect/>
          </a:stretch>
        </p:blipFill>
        <p:spPr>
          <a:xfrm>
            <a:off x="299876" y="578992"/>
            <a:ext cx="804970" cy="190266"/>
          </a:xfrm>
          <a:prstGeom prst="rect">
            <a:avLst/>
          </a:prstGeom>
        </p:spPr>
      </p:pic>
      <p:graphicFrame>
        <p:nvGraphicFramePr>
          <p:cNvPr id="8" name="Text Placeholder 2">
            <a:extLst>
              <a:ext uri="{FF2B5EF4-FFF2-40B4-BE49-F238E27FC236}">
                <a16:creationId xmlns:a16="http://schemas.microsoft.com/office/drawing/2014/main" id="{48B718B5-14B6-45F6-9754-38C98EE3AFAF}"/>
              </a:ext>
            </a:extLst>
          </p:cNvPr>
          <p:cNvGraphicFramePr/>
          <p:nvPr>
            <p:extLst>
              <p:ext uri="{D42A27DB-BD31-4B8C-83A1-F6EECF244321}">
                <p14:modId xmlns:p14="http://schemas.microsoft.com/office/powerpoint/2010/main" val="1031739409"/>
              </p:ext>
            </p:extLst>
          </p:nvPr>
        </p:nvGraphicFramePr>
        <p:xfrm>
          <a:off x="5407705" y="1014154"/>
          <a:ext cx="5962720" cy="497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1">
            <a:extLst>
              <a:ext uri="{FF2B5EF4-FFF2-40B4-BE49-F238E27FC236}">
                <a16:creationId xmlns:a16="http://schemas.microsoft.com/office/drawing/2014/main" id="{E47117AB-7CB9-48B0-B13B-5911943368D1}"/>
              </a:ext>
            </a:extLst>
          </p:cNvPr>
          <p:cNvSpPr>
            <a:spLocks noGrp="1"/>
          </p:cNvSpPr>
          <p:nvPr>
            <p:ph type="sldNum" sz="quarter" idx="12"/>
          </p:nvPr>
        </p:nvSpPr>
        <p:spPr/>
        <p:txBody>
          <a:bodyPr/>
          <a:lstStyle/>
          <a:p>
            <a:fld id="{F02D5962-6A42-4E2C-AB06-D6161C173A88}" type="slidenum">
              <a:rPr lang="en-US" smtClean="0"/>
              <a:t>23</a:t>
            </a:fld>
            <a:endParaRPr lang="en-US"/>
          </a:p>
        </p:txBody>
      </p:sp>
    </p:spTree>
    <p:extLst>
      <p:ext uri="{BB962C8B-B14F-4D97-AF65-F5344CB8AC3E}">
        <p14:creationId xmlns:p14="http://schemas.microsoft.com/office/powerpoint/2010/main" val="1247788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1E76F-95CC-4331-9EA6-2AF21C12B742}"/>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kern="1200">
                <a:solidFill>
                  <a:schemeClr val="tx1"/>
                </a:solidFill>
                <a:latin typeface="+mj-lt"/>
                <a:ea typeface="+mj-ea"/>
                <a:cs typeface="+mj-cs"/>
              </a:rPr>
              <a:t>Adjustments and Changes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BCD872E-B38F-4620-A21F-560F39B149D6}"/>
              </a:ext>
            </a:extLst>
          </p:cNvPr>
          <p:cNvSpPr>
            <a:spLocks noGrp="1"/>
          </p:cNvSpPr>
          <p:nvPr>
            <p:ph type="body" idx="1"/>
          </p:nvPr>
        </p:nvSpPr>
        <p:spPr>
          <a:xfrm>
            <a:off x="793660" y="2599509"/>
            <a:ext cx="10143668" cy="3435531"/>
          </a:xfrm>
        </p:spPr>
        <p:txBody>
          <a:bodyPr vert="horz" lIns="91440" tIns="45720" rIns="91440" bIns="45720" rtlCol="0" anchor="ctr">
            <a:normAutofit/>
          </a:bodyPr>
          <a:lstStyle/>
          <a:p>
            <a:r>
              <a:rPr lang="en-US" sz="2400"/>
              <a:t>Synthetic dataset</a:t>
            </a:r>
          </a:p>
          <a:p>
            <a:r>
              <a:rPr lang="en-US" sz="2400"/>
              <a:t>Testing and retesting of different sets</a:t>
            </a:r>
          </a:p>
          <a:p>
            <a:r>
              <a:rPr lang="en-US" sz="2400"/>
              <a:t>Visualizing epoch images</a:t>
            </a:r>
          </a:p>
        </p:txBody>
      </p:sp>
      <p:pic>
        <p:nvPicPr>
          <p:cNvPr id="9" name="Picture 8">
            <a:extLst>
              <a:ext uri="{FF2B5EF4-FFF2-40B4-BE49-F238E27FC236}">
                <a16:creationId xmlns:a16="http://schemas.microsoft.com/office/drawing/2014/main" id="{4EF969D6-032C-44EA-898C-C7C6DB56FF64}"/>
              </a:ext>
            </a:extLst>
          </p:cNvPr>
          <p:cNvPicPr>
            <a:picLocks noChangeAspect="1"/>
          </p:cNvPicPr>
          <p:nvPr/>
        </p:nvPicPr>
        <p:blipFill>
          <a:blip r:embed="rId3"/>
          <a:stretch>
            <a:fillRect/>
          </a:stretch>
        </p:blipFill>
        <p:spPr>
          <a:xfrm>
            <a:off x="299876" y="578992"/>
            <a:ext cx="804970" cy="190266"/>
          </a:xfrm>
          <a:prstGeom prst="rect">
            <a:avLst/>
          </a:prstGeom>
        </p:spPr>
      </p:pic>
      <p:sp>
        <p:nvSpPr>
          <p:cNvPr id="4" name="Slide Number Placeholder 3">
            <a:extLst>
              <a:ext uri="{FF2B5EF4-FFF2-40B4-BE49-F238E27FC236}">
                <a16:creationId xmlns:a16="http://schemas.microsoft.com/office/drawing/2014/main" id="{4766D1A3-104B-49C8-B629-6C6B3B0DFE04}"/>
              </a:ext>
            </a:extLst>
          </p:cNvPr>
          <p:cNvSpPr>
            <a:spLocks noGrp="1"/>
          </p:cNvSpPr>
          <p:nvPr>
            <p:ph type="sldNum" sz="quarter" idx="12"/>
          </p:nvPr>
        </p:nvSpPr>
        <p:spPr/>
        <p:txBody>
          <a:bodyPr/>
          <a:lstStyle/>
          <a:p>
            <a:fld id="{F02D5962-6A42-4E2C-AB06-D6161C173A88}" type="slidenum">
              <a:rPr lang="en-US" smtClean="0"/>
              <a:t>24</a:t>
            </a:fld>
            <a:endParaRPr lang="en-US"/>
          </a:p>
        </p:txBody>
      </p:sp>
    </p:spTree>
    <p:extLst>
      <p:ext uri="{BB962C8B-B14F-4D97-AF65-F5344CB8AC3E}">
        <p14:creationId xmlns:p14="http://schemas.microsoft.com/office/powerpoint/2010/main" val="1156939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763314-F1EB-4488-8FE9-A8847485FFBA}"/>
              </a:ext>
            </a:extLst>
          </p:cNvPr>
          <p:cNvSpPr>
            <a:spLocks noGrp="1"/>
          </p:cNvSpPr>
          <p:nvPr>
            <p:ph type="title"/>
          </p:nvPr>
        </p:nvSpPr>
        <p:spPr>
          <a:xfrm>
            <a:off x="645065" y="1463040"/>
            <a:ext cx="3796306" cy="2690949"/>
          </a:xfrm>
        </p:spPr>
        <p:txBody>
          <a:bodyPr vert="horz" lIns="91440" tIns="45720" rIns="91440" bIns="45720" rtlCol="0" anchor="t">
            <a:normAutofit/>
          </a:bodyPr>
          <a:lstStyle/>
          <a:p>
            <a:r>
              <a:rPr lang="en-US" sz="4800" kern="1200">
                <a:solidFill>
                  <a:schemeClr val="tx1"/>
                </a:solidFill>
                <a:latin typeface="+mj-lt"/>
                <a:ea typeface="+mj-ea"/>
                <a:cs typeface="+mj-cs"/>
              </a:rPr>
              <a:t>Next Steps</a:t>
            </a:r>
          </a:p>
        </p:txBody>
      </p:sp>
      <p:grpSp>
        <p:nvGrpSpPr>
          <p:cNvPr id="19" name="Group 1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20" name="Rectangle 1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ext Placeholder 2">
            <a:extLst>
              <a:ext uri="{FF2B5EF4-FFF2-40B4-BE49-F238E27FC236}">
                <a16:creationId xmlns:a16="http://schemas.microsoft.com/office/drawing/2014/main" id="{6727C75A-7CE4-46B3-B835-10DE484E3D45}"/>
              </a:ext>
            </a:extLst>
          </p:cNvPr>
          <p:cNvGraphicFramePr/>
          <p:nvPr>
            <p:extLst>
              <p:ext uri="{D42A27DB-BD31-4B8C-83A1-F6EECF244321}">
                <p14:modId xmlns:p14="http://schemas.microsoft.com/office/powerpoint/2010/main" val="1987736677"/>
              </p:ext>
            </p:extLst>
          </p:nvPr>
        </p:nvGraphicFramePr>
        <p:xfrm>
          <a:off x="5407705" y="1014154"/>
          <a:ext cx="5962720" cy="4979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 name="Picture 21">
            <a:extLst>
              <a:ext uri="{FF2B5EF4-FFF2-40B4-BE49-F238E27FC236}">
                <a16:creationId xmlns:a16="http://schemas.microsoft.com/office/drawing/2014/main" id="{0284632D-8798-47AF-91D9-E417D0CAF47E}"/>
              </a:ext>
            </a:extLst>
          </p:cNvPr>
          <p:cNvPicPr>
            <a:picLocks noChangeAspect="1"/>
          </p:cNvPicPr>
          <p:nvPr/>
        </p:nvPicPr>
        <p:blipFill>
          <a:blip r:embed="rId8"/>
          <a:stretch>
            <a:fillRect/>
          </a:stretch>
        </p:blipFill>
        <p:spPr>
          <a:xfrm>
            <a:off x="299876" y="578992"/>
            <a:ext cx="804970" cy="190266"/>
          </a:xfrm>
          <a:prstGeom prst="rect">
            <a:avLst/>
          </a:prstGeom>
        </p:spPr>
      </p:pic>
      <p:sp>
        <p:nvSpPr>
          <p:cNvPr id="3" name="Slide Number Placeholder 2">
            <a:extLst>
              <a:ext uri="{FF2B5EF4-FFF2-40B4-BE49-F238E27FC236}">
                <a16:creationId xmlns:a16="http://schemas.microsoft.com/office/drawing/2014/main" id="{4C35C9EC-5D76-49A9-8440-BEE5A2FD071C}"/>
              </a:ext>
            </a:extLst>
          </p:cNvPr>
          <p:cNvSpPr>
            <a:spLocks noGrp="1"/>
          </p:cNvSpPr>
          <p:nvPr>
            <p:ph type="sldNum" sz="quarter" idx="12"/>
          </p:nvPr>
        </p:nvSpPr>
        <p:spPr/>
        <p:txBody>
          <a:bodyPr/>
          <a:lstStyle/>
          <a:p>
            <a:fld id="{F02D5962-6A42-4E2C-AB06-D6161C173A88}" type="slidenum">
              <a:rPr lang="en-US" smtClean="0"/>
              <a:t>25</a:t>
            </a:fld>
            <a:endParaRPr lang="en-US"/>
          </a:p>
        </p:txBody>
      </p:sp>
    </p:spTree>
    <p:extLst>
      <p:ext uri="{BB962C8B-B14F-4D97-AF65-F5344CB8AC3E}">
        <p14:creationId xmlns:p14="http://schemas.microsoft.com/office/powerpoint/2010/main" val="2038477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28C8-46CC-42DF-AFF6-6F52CCF970E9}"/>
              </a:ext>
            </a:extLst>
          </p:cNvPr>
          <p:cNvSpPr>
            <a:spLocks noGrp="1"/>
          </p:cNvSpPr>
          <p:nvPr>
            <p:ph type="title"/>
          </p:nvPr>
        </p:nvSpPr>
        <p:spPr>
          <a:xfrm>
            <a:off x="838200" y="643467"/>
            <a:ext cx="4982029" cy="5571066"/>
          </a:xfrm>
        </p:spPr>
        <p:txBody>
          <a:bodyPr vert="horz" lIns="91440" tIns="45720" rIns="91440" bIns="45720" rtlCol="0" anchor="ctr">
            <a:normAutofit/>
          </a:bodyPr>
          <a:lstStyle/>
          <a:p>
            <a:r>
              <a:rPr lang="en-US" sz="4400" kern="1200">
                <a:latin typeface="+mj-lt"/>
                <a:ea typeface="+mj-ea"/>
                <a:cs typeface="+mj-cs"/>
              </a:rPr>
              <a:t>Future Work</a:t>
            </a:r>
            <a:endParaRPr lang="en-US" sz="4400" kern="1200" dirty="0">
              <a:latin typeface="+mj-lt"/>
              <a:ea typeface="+mj-ea"/>
              <a:cs typeface="+mj-cs"/>
            </a:endParaRPr>
          </a:p>
        </p:txBody>
      </p:sp>
      <p:graphicFrame>
        <p:nvGraphicFramePr>
          <p:cNvPr id="50" name="Text Placeholder 2">
            <a:extLst>
              <a:ext uri="{FF2B5EF4-FFF2-40B4-BE49-F238E27FC236}">
                <a16:creationId xmlns:a16="http://schemas.microsoft.com/office/drawing/2014/main" id="{C5449D4A-45EB-4E09-BB2E-00C114F50615}"/>
              </a:ext>
            </a:extLst>
          </p:cNvPr>
          <p:cNvGraphicFramePr/>
          <p:nvPr>
            <p:extLst>
              <p:ext uri="{D42A27DB-BD31-4B8C-83A1-F6EECF244321}">
                <p14:modId xmlns:p14="http://schemas.microsoft.com/office/powerpoint/2010/main" val="578724855"/>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 name="Picture 50">
            <a:extLst>
              <a:ext uri="{FF2B5EF4-FFF2-40B4-BE49-F238E27FC236}">
                <a16:creationId xmlns:a16="http://schemas.microsoft.com/office/drawing/2014/main" id="{20C3CB8A-FB2C-46B5-AA2F-E2011DEC1095}"/>
              </a:ext>
            </a:extLst>
          </p:cNvPr>
          <p:cNvPicPr>
            <a:picLocks noChangeAspect="1"/>
          </p:cNvPicPr>
          <p:nvPr/>
        </p:nvPicPr>
        <p:blipFill>
          <a:blip r:embed="rId8"/>
          <a:stretch>
            <a:fillRect/>
          </a:stretch>
        </p:blipFill>
        <p:spPr>
          <a:xfrm>
            <a:off x="290161" y="548333"/>
            <a:ext cx="804970" cy="190266"/>
          </a:xfrm>
          <a:prstGeom prst="rect">
            <a:avLst/>
          </a:prstGeom>
        </p:spPr>
      </p:pic>
      <p:sp>
        <p:nvSpPr>
          <p:cNvPr id="3" name="Slide Number Placeholder 2">
            <a:extLst>
              <a:ext uri="{FF2B5EF4-FFF2-40B4-BE49-F238E27FC236}">
                <a16:creationId xmlns:a16="http://schemas.microsoft.com/office/drawing/2014/main" id="{24AD163E-5563-47E2-8578-F0B0F2B2C5D5}"/>
              </a:ext>
            </a:extLst>
          </p:cNvPr>
          <p:cNvSpPr>
            <a:spLocks noGrp="1"/>
          </p:cNvSpPr>
          <p:nvPr>
            <p:ph type="sldNum" sz="quarter" idx="12"/>
          </p:nvPr>
        </p:nvSpPr>
        <p:spPr/>
        <p:txBody>
          <a:bodyPr/>
          <a:lstStyle/>
          <a:p>
            <a:fld id="{F02D5962-6A42-4E2C-AB06-D6161C173A88}" type="slidenum">
              <a:rPr lang="en-US" smtClean="0"/>
              <a:t>26</a:t>
            </a:fld>
            <a:endParaRPr lang="en-US"/>
          </a:p>
        </p:txBody>
      </p:sp>
    </p:spTree>
    <p:extLst>
      <p:ext uri="{BB962C8B-B14F-4D97-AF65-F5344CB8AC3E}">
        <p14:creationId xmlns:p14="http://schemas.microsoft.com/office/powerpoint/2010/main" val="895745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6B3AFF-0FEA-4949-A7A8-42A739B0A6D0}"/>
              </a:ext>
            </a:extLst>
          </p:cNvPr>
          <p:cNvSpPr>
            <a:spLocks noGrp="1"/>
          </p:cNvSpPr>
          <p:nvPr>
            <p:ph type="title"/>
          </p:nvPr>
        </p:nvSpPr>
        <p:spPr>
          <a:xfrm>
            <a:off x="1104846" y="365125"/>
            <a:ext cx="10248954" cy="1325563"/>
          </a:xfrm>
        </p:spPr>
        <p:txBody>
          <a:bodyPr vert="horz" lIns="91440" tIns="45720" rIns="91440" bIns="45720" rtlCol="0" anchor="ctr">
            <a:normAutofit/>
          </a:bodyPr>
          <a:lstStyle/>
          <a:p>
            <a:r>
              <a:rPr lang="en-US" dirty="0"/>
              <a:t>Knowledge Gained</a:t>
            </a:r>
          </a:p>
        </p:txBody>
      </p:sp>
      <p:graphicFrame>
        <p:nvGraphicFramePr>
          <p:cNvPr id="5" name="Text Placeholder 2">
            <a:extLst>
              <a:ext uri="{FF2B5EF4-FFF2-40B4-BE49-F238E27FC236}">
                <a16:creationId xmlns:a16="http://schemas.microsoft.com/office/drawing/2014/main" id="{FC31D727-A323-427F-B865-ADD8F23020A2}"/>
              </a:ext>
            </a:extLst>
          </p:cNvPr>
          <p:cNvGraphicFramePr/>
          <p:nvPr>
            <p:extLst>
              <p:ext uri="{D42A27DB-BD31-4B8C-83A1-F6EECF244321}">
                <p14:modId xmlns:p14="http://schemas.microsoft.com/office/powerpoint/2010/main" val="34560059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a:extLst>
              <a:ext uri="{FF2B5EF4-FFF2-40B4-BE49-F238E27FC236}">
                <a16:creationId xmlns:a16="http://schemas.microsoft.com/office/drawing/2014/main" id="{C919FFC3-A381-4510-86FC-DCFB081A16CD}"/>
              </a:ext>
            </a:extLst>
          </p:cNvPr>
          <p:cNvPicPr>
            <a:picLocks noChangeAspect="1"/>
          </p:cNvPicPr>
          <p:nvPr/>
        </p:nvPicPr>
        <p:blipFill>
          <a:blip r:embed="rId8"/>
          <a:stretch>
            <a:fillRect/>
          </a:stretch>
        </p:blipFill>
        <p:spPr>
          <a:xfrm>
            <a:off x="299876" y="578992"/>
            <a:ext cx="804970" cy="190266"/>
          </a:xfrm>
          <a:prstGeom prst="rect">
            <a:avLst/>
          </a:prstGeom>
        </p:spPr>
      </p:pic>
      <p:sp>
        <p:nvSpPr>
          <p:cNvPr id="3" name="Slide Number Placeholder 2">
            <a:extLst>
              <a:ext uri="{FF2B5EF4-FFF2-40B4-BE49-F238E27FC236}">
                <a16:creationId xmlns:a16="http://schemas.microsoft.com/office/drawing/2014/main" id="{E3259CBA-B861-4008-86CD-F881FF90D4ED}"/>
              </a:ext>
            </a:extLst>
          </p:cNvPr>
          <p:cNvSpPr>
            <a:spLocks noGrp="1"/>
          </p:cNvSpPr>
          <p:nvPr>
            <p:ph type="sldNum" sz="quarter" idx="12"/>
          </p:nvPr>
        </p:nvSpPr>
        <p:spPr/>
        <p:txBody>
          <a:bodyPr/>
          <a:lstStyle/>
          <a:p>
            <a:fld id="{F02D5962-6A42-4E2C-AB06-D6161C173A88}" type="slidenum">
              <a:rPr lang="en-US" smtClean="0"/>
              <a:t>27</a:t>
            </a:fld>
            <a:endParaRPr lang="en-US"/>
          </a:p>
        </p:txBody>
      </p:sp>
    </p:spTree>
    <p:extLst>
      <p:ext uri="{BB962C8B-B14F-4D97-AF65-F5344CB8AC3E}">
        <p14:creationId xmlns:p14="http://schemas.microsoft.com/office/powerpoint/2010/main" val="1174094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801B3EC0-C865-4E52-A0F6-CB02B29A4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6B3AFF-0FEA-4949-A7A8-42A739B0A6D0}"/>
              </a:ext>
            </a:extLst>
          </p:cNvPr>
          <p:cNvSpPr>
            <a:spLocks noGrp="1"/>
          </p:cNvSpPr>
          <p:nvPr>
            <p:ph type="title"/>
          </p:nvPr>
        </p:nvSpPr>
        <p:spPr>
          <a:xfrm>
            <a:off x="841248" y="941832"/>
            <a:ext cx="10506456" cy="1901952"/>
          </a:xfrm>
        </p:spPr>
        <p:txBody>
          <a:bodyPr vert="horz" lIns="91440" tIns="45720" rIns="91440" bIns="45720" rtlCol="0" anchor="b">
            <a:normAutofit/>
          </a:bodyPr>
          <a:lstStyle/>
          <a:p>
            <a:r>
              <a:rPr lang="en-US" sz="5400" kern="1200">
                <a:solidFill>
                  <a:schemeClr val="tx1"/>
                </a:solidFill>
                <a:latin typeface="+mj-lt"/>
                <a:ea typeface="+mj-ea"/>
                <a:cs typeface="+mj-cs"/>
              </a:rPr>
              <a:t>Lessons Learned</a:t>
            </a:r>
          </a:p>
        </p:txBody>
      </p:sp>
      <p:sp>
        <p:nvSpPr>
          <p:cNvPr id="11" name="Rectangle 9">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146509"/>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6D908E79-045F-46E4-9914-9B23C22B90D5}"/>
              </a:ext>
            </a:extLst>
          </p:cNvPr>
          <p:cNvSpPr>
            <a:spLocks noGrp="1"/>
          </p:cNvSpPr>
          <p:nvPr>
            <p:ph type="body" idx="1"/>
          </p:nvPr>
        </p:nvSpPr>
        <p:spPr>
          <a:xfrm>
            <a:off x="841248" y="3668690"/>
            <a:ext cx="10509504" cy="2503510"/>
          </a:xfrm>
        </p:spPr>
        <p:txBody>
          <a:bodyPr vert="horz" lIns="91440" tIns="45720" rIns="91440" bIns="45720" rtlCol="0">
            <a:normAutofit/>
          </a:bodyPr>
          <a:lstStyle/>
          <a:p>
            <a:r>
              <a:rPr lang="en-US" sz="2000"/>
              <a:t>Computer Vision needs lots of images</a:t>
            </a:r>
          </a:p>
          <a:p>
            <a:r>
              <a:rPr lang="en-US" sz="2000"/>
              <a:t>Balance does matter</a:t>
            </a:r>
          </a:p>
          <a:p>
            <a:r>
              <a:rPr lang="en-US" sz="2000"/>
              <a:t>Neural Networks are not plug and play</a:t>
            </a:r>
          </a:p>
        </p:txBody>
      </p:sp>
      <p:sp>
        <p:nvSpPr>
          <p:cNvPr id="4" name="Slide Number Placeholder 3">
            <a:extLst>
              <a:ext uri="{FF2B5EF4-FFF2-40B4-BE49-F238E27FC236}">
                <a16:creationId xmlns:a16="http://schemas.microsoft.com/office/drawing/2014/main" id="{2CC18CA5-E024-4CA8-AB4D-9EA9DC02D568}"/>
              </a:ext>
            </a:extLst>
          </p:cNvPr>
          <p:cNvSpPr>
            <a:spLocks noGrp="1"/>
          </p:cNvSpPr>
          <p:nvPr>
            <p:ph type="sldNum" sz="quarter" idx="12"/>
          </p:nvPr>
        </p:nvSpPr>
        <p:spPr/>
        <p:txBody>
          <a:bodyPr/>
          <a:lstStyle/>
          <a:p>
            <a:fld id="{F02D5962-6A42-4E2C-AB06-D6161C173A88}" type="slidenum">
              <a:rPr lang="en-US" smtClean="0"/>
              <a:t>28</a:t>
            </a:fld>
            <a:endParaRPr lang="en-US"/>
          </a:p>
        </p:txBody>
      </p:sp>
    </p:spTree>
    <p:extLst>
      <p:ext uri="{BB962C8B-B14F-4D97-AF65-F5344CB8AC3E}">
        <p14:creationId xmlns:p14="http://schemas.microsoft.com/office/powerpoint/2010/main" val="3916929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DD64-1996-4D0C-BCC9-FBD63D3BE28A}"/>
              </a:ext>
            </a:extLst>
          </p:cNvPr>
          <p:cNvSpPr>
            <a:spLocks noGrp="1"/>
          </p:cNvSpPr>
          <p:nvPr>
            <p:ph type="title"/>
          </p:nvPr>
        </p:nvSpPr>
        <p:spPr>
          <a:xfrm>
            <a:off x="524741" y="620392"/>
            <a:ext cx="3808268" cy="5504688"/>
          </a:xfrm>
        </p:spPr>
        <p:txBody>
          <a:bodyPr vert="horz" lIns="91440" tIns="45720" rIns="91440" bIns="45720" rtlCol="0" anchor="ctr">
            <a:normAutofit/>
          </a:bodyPr>
          <a:lstStyle/>
          <a:p>
            <a:r>
              <a:rPr lang="en-US" sz="6000" kern="1200">
                <a:solidFill>
                  <a:schemeClr val="tx1"/>
                </a:solidFill>
                <a:latin typeface="+mj-lt"/>
                <a:ea typeface="+mj-ea"/>
                <a:cs typeface="+mj-cs"/>
              </a:rPr>
              <a:t>Master of Business Analytics</a:t>
            </a:r>
          </a:p>
        </p:txBody>
      </p:sp>
      <p:sp>
        <p:nvSpPr>
          <p:cNvPr id="6" name="Rectangle 8">
            <a:extLst>
              <a:ext uri="{FF2B5EF4-FFF2-40B4-BE49-F238E27FC236}">
                <a16:creationId xmlns:a16="http://schemas.microsoft.com/office/drawing/2014/main" id="{5D84EFE8-C53A-44C4-B289-D1B42CF69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7" name="Text Placeholder 2">
            <a:extLst>
              <a:ext uri="{FF2B5EF4-FFF2-40B4-BE49-F238E27FC236}">
                <a16:creationId xmlns:a16="http://schemas.microsoft.com/office/drawing/2014/main" id="{80EF9E1A-CE02-4906-8D3F-E20670E55E52}"/>
              </a:ext>
            </a:extLst>
          </p:cNvPr>
          <p:cNvGraphicFramePr/>
          <p:nvPr>
            <p:extLst>
              <p:ext uri="{D42A27DB-BD31-4B8C-83A1-F6EECF244321}">
                <p14:modId xmlns:p14="http://schemas.microsoft.com/office/powerpoint/2010/main" val="126140642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0990AD85-AE16-485E-934D-AE0D29B1C1BB}"/>
              </a:ext>
            </a:extLst>
          </p:cNvPr>
          <p:cNvPicPr>
            <a:picLocks noChangeAspect="1"/>
          </p:cNvPicPr>
          <p:nvPr/>
        </p:nvPicPr>
        <p:blipFill>
          <a:blip r:embed="rId8"/>
          <a:stretch>
            <a:fillRect/>
          </a:stretch>
        </p:blipFill>
        <p:spPr>
          <a:xfrm>
            <a:off x="290161" y="548333"/>
            <a:ext cx="804970" cy="190266"/>
          </a:xfrm>
          <a:prstGeom prst="rect">
            <a:avLst/>
          </a:prstGeom>
        </p:spPr>
      </p:pic>
      <p:sp>
        <p:nvSpPr>
          <p:cNvPr id="3" name="Slide Number Placeholder 2">
            <a:extLst>
              <a:ext uri="{FF2B5EF4-FFF2-40B4-BE49-F238E27FC236}">
                <a16:creationId xmlns:a16="http://schemas.microsoft.com/office/drawing/2014/main" id="{221A0C5F-E905-4132-8046-F35E3E03D781}"/>
              </a:ext>
            </a:extLst>
          </p:cNvPr>
          <p:cNvSpPr>
            <a:spLocks noGrp="1"/>
          </p:cNvSpPr>
          <p:nvPr>
            <p:ph type="sldNum" sz="quarter" idx="12"/>
          </p:nvPr>
        </p:nvSpPr>
        <p:spPr/>
        <p:txBody>
          <a:bodyPr/>
          <a:lstStyle/>
          <a:p>
            <a:fld id="{F02D5962-6A42-4E2C-AB06-D6161C173A88}" type="slidenum">
              <a:rPr lang="en-US" smtClean="0"/>
              <a:t>29</a:t>
            </a:fld>
            <a:endParaRPr lang="en-US"/>
          </a:p>
        </p:txBody>
      </p:sp>
    </p:spTree>
    <p:extLst>
      <p:ext uri="{BB962C8B-B14F-4D97-AF65-F5344CB8AC3E}">
        <p14:creationId xmlns:p14="http://schemas.microsoft.com/office/powerpoint/2010/main" val="3176742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7D735-5243-4147-81C7-A6F3069C4EDF}"/>
              </a:ext>
            </a:extLst>
          </p:cNvPr>
          <p:cNvSpPr>
            <a:spLocks noGrp="1"/>
          </p:cNvSpPr>
          <p:nvPr>
            <p:ph type="title"/>
          </p:nvPr>
        </p:nvSpPr>
        <p:spPr>
          <a:xfrm>
            <a:off x="1104846" y="365125"/>
            <a:ext cx="10248954" cy="1325563"/>
          </a:xfrm>
          <a:noFill/>
        </p:spPr>
        <p:txBody>
          <a:bodyPr>
            <a:normAutofit/>
          </a:bodyPr>
          <a:lstStyle/>
          <a:p>
            <a:r>
              <a:rPr lang="en-US" sz="4400" dirty="0"/>
              <a:t>Opportunity</a:t>
            </a:r>
          </a:p>
        </p:txBody>
      </p:sp>
      <p:sp>
        <p:nvSpPr>
          <p:cNvPr id="6" name="Rectangle: Rounded Corners 5">
            <a:extLst>
              <a:ext uri="{FF2B5EF4-FFF2-40B4-BE49-F238E27FC236}">
                <a16:creationId xmlns:a16="http://schemas.microsoft.com/office/drawing/2014/main" id="{53161505-0CBA-45A0-A95D-C3935A2CF2FF}"/>
              </a:ext>
            </a:extLst>
          </p:cNvPr>
          <p:cNvSpPr/>
          <p:nvPr/>
        </p:nvSpPr>
        <p:spPr>
          <a:xfrm>
            <a:off x="1973148" y="1627977"/>
            <a:ext cx="2768252" cy="4652055"/>
          </a:xfrm>
          <a:prstGeom prst="roundRect">
            <a:avLst/>
          </a:prstGeom>
          <a:solidFill>
            <a:schemeClr val="accent5">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FE52976-95A9-4435-98D1-DBA20B0DEE10}"/>
              </a:ext>
            </a:extLst>
          </p:cNvPr>
          <p:cNvSpPr/>
          <p:nvPr/>
        </p:nvSpPr>
        <p:spPr>
          <a:xfrm>
            <a:off x="7509652" y="1653246"/>
            <a:ext cx="2768252" cy="4652055"/>
          </a:xfrm>
          <a:prstGeom prst="roundRect">
            <a:avLst/>
          </a:prstGeom>
          <a:solidFill>
            <a:schemeClr val="accent1">
              <a:lumMod val="40000"/>
              <a:lumOff val="60000"/>
            </a:schemeClr>
          </a:solidFill>
          <a:ln w="9525">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82F71DB-092A-4C2D-B30A-522D0D954657}"/>
              </a:ext>
            </a:extLst>
          </p:cNvPr>
          <p:cNvSpPr/>
          <p:nvPr/>
        </p:nvSpPr>
        <p:spPr>
          <a:xfrm>
            <a:off x="4741400" y="1627976"/>
            <a:ext cx="2768252" cy="4652055"/>
          </a:xfrm>
          <a:prstGeom prst="round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33BCD8E-3E3B-428F-9FD2-89558F6F955F}"/>
              </a:ext>
            </a:extLst>
          </p:cNvPr>
          <p:cNvSpPr/>
          <p:nvPr/>
        </p:nvSpPr>
        <p:spPr>
          <a:xfrm>
            <a:off x="2060830" y="1684317"/>
            <a:ext cx="2592888" cy="200449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Data</a:t>
            </a:r>
          </a:p>
        </p:txBody>
      </p:sp>
      <p:sp>
        <p:nvSpPr>
          <p:cNvPr id="10" name="Rectangle: Rounded Corners 9">
            <a:extLst>
              <a:ext uri="{FF2B5EF4-FFF2-40B4-BE49-F238E27FC236}">
                <a16:creationId xmlns:a16="http://schemas.microsoft.com/office/drawing/2014/main" id="{8380029E-9A5B-4BD8-9F64-8B63E16691FF}"/>
              </a:ext>
            </a:extLst>
          </p:cNvPr>
          <p:cNvSpPr/>
          <p:nvPr/>
        </p:nvSpPr>
        <p:spPr>
          <a:xfrm>
            <a:off x="7597334" y="1690688"/>
            <a:ext cx="2592888" cy="2004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mj-lt"/>
              </a:rPr>
              <a:t>Results</a:t>
            </a:r>
          </a:p>
        </p:txBody>
      </p:sp>
      <p:sp>
        <p:nvSpPr>
          <p:cNvPr id="11" name="Rectangle: Rounded Corners 10">
            <a:extLst>
              <a:ext uri="{FF2B5EF4-FFF2-40B4-BE49-F238E27FC236}">
                <a16:creationId xmlns:a16="http://schemas.microsoft.com/office/drawing/2014/main" id="{28252975-A967-440C-8BA5-131CEA5FE3C5}"/>
              </a:ext>
            </a:extLst>
          </p:cNvPr>
          <p:cNvSpPr/>
          <p:nvPr/>
        </p:nvSpPr>
        <p:spPr>
          <a:xfrm>
            <a:off x="4829082" y="1675820"/>
            <a:ext cx="2592888" cy="20044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a:latin typeface="+mj-lt"/>
              </a:rPr>
              <a:t>Model</a:t>
            </a:r>
          </a:p>
        </p:txBody>
      </p:sp>
      <p:sp>
        <p:nvSpPr>
          <p:cNvPr id="12" name="Arrow: Left-Right 11">
            <a:extLst>
              <a:ext uri="{FF2B5EF4-FFF2-40B4-BE49-F238E27FC236}">
                <a16:creationId xmlns:a16="http://schemas.microsoft.com/office/drawing/2014/main" id="{E0DF2618-ACB4-4599-B860-CCA337EDB554}"/>
              </a:ext>
            </a:extLst>
          </p:cNvPr>
          <p:cNvSpPr/>
          <p:nvPr/>
        </p:nvSpPr>
        <p:spPr>
          <a:xfrm>
            <a:off x="2384021" y="5430371"/>
            <a:ext cx="7452986" cy="626302"/>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341EE4F-B8FE-4438-8735-4DD82144932A}"/>
              </a:ext>
            </a:extLst>
          </p:cNvPr>
          <p:cNvSpPr txBox="1"/>
          <p:nvPr/>
        </p:nvSpPr>
        <p:spPr>
          <a:xfrm>
            <a:off x="2173565" y="3845793"/>
            <a:ext cx="219205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Cleansing</a:t>
            </a:r>
          </a:p>
          <a:p>
            <a:pPr marL="285750" indent="-285750">
              <a:buFont typeface="Arial" panose="020B0604020202020204" pitchFamily="34" charset="0"/>
              <a:buChar char="•"/>
            </a:pPr>
            <a:r>
              <a:rPr lang="en-US" sz="2400" dirty="0"/>
              <a:t>Augmenting</a:t>
            </a:r>
          </a:p>
          <a:p>
            <a:pPr marL="285750" indent="-285750">
              <a:buFont typeface="Arial" panose="020B0604020202020204" pitchFamily="34" charset="0"/>
              <a:buChar char="•"/>
            </a:pPr>
            <a:r>
              <a:rPr lang="en-US" sz="2400" dirty="0"/>
              <a:t>Split</a:t>
            </a:r>
          </a:p>
          <a:p>
            <a:pPr marL="285750" indent="-285750">
              <a:buFont typeface="Arial" panose="020B0604020202020204" pitchFamily="34" charset="0"/>
              <a:buChar char="•"/>
            </a:pPr>
            <a:r>
              <a:rPr lang="en-US" sz="2400" dirty="0"/>
              <a:t>Make More</a:t>
            </a:r>
          </a:p>
        </p:txBody>
      </p:sp>
      <p:sp>
        <p:nvSpPr>
          <p:cNvPr id="14" name="TextBox 13">
            <a:extLst>
              <a:ext uri="{FF2B5EF4-FFF2-40B4-BE49-F238E27FC236}">
                <a16:creationId xmlns:a16="http://schemas.microsoft.com/office/drawing/2014/main" id="{6D1A3E7B-A68F-40CC-B8A5-D59EB834A016}"/>
              </a:ext>
            </a:extLst>
          </p:cNvPr>
          <p:cNvSpPr txBox="1"/>
          <p:nvPr/>
        </p:nvSpPr>
        <p:spPr>
          <a:xfrm>
            <a:off x="5025847" y="3836859"/>
            <a:ext cx="219205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SegNet</a:t>
            </a:r>
          </a:p>
          <a:p>
            <a:pPr marL="285750" indent="-285750">
              <a:buFont typeface="Arial" panose="020B0604020202020204" pitchFamily="34" charset="0"/>
              <a:buChar char="•"/>
            </a:pPr>
            <a:r>
              <a:rPr lang="en-US" sz="2400" dirty="0"/>
              <a:t>HED</a:t>
            </a:r>
          </a:p>
          <a:p>
            <a:pPr marL="285750" indent="-285750">
              <a:buFont typeface="Arial" panose="020B0604020202020204" pitchFamily="34" charset="0"/>
              <a:buChar char="•"/>
            </a:pPr>
            <a:r>
              <a:rPr lang="en-US" sz="2400" dirty="0"/>
              <a:t>Integrated</a:t>
            </a:r>
          </a:p>
        </p:txBody>
      </p:sp>
      <p:sp>
        <p:nvSpPr>
          <p:cNvPr id="15" name="TextBox 14">
            <a:extLst>
              <a:ext uri="{FF2B5EF4-FFF2-40B4-BE49-F238E27FC236}">
                <a16:creationId xmlns:a16="http://schemas.microsoft.com/office/drawing/2014/main" id="{6438C7CA-7B0D-484F-9FFD-E0D02DFF03CF}"/>
              </a:ext>
            </a:extLst>
          </p:cNvPr>
          <p:cNvSpPr txBox="1"/>
          <p:nvPr/>
        </p:nvSpPr>
        <p:spPr>
          <a:xfrm>
            <a:off x="7797751" y="3824224"/>
            <a:ext cx="219205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Record</a:t>
            </a:r>
          </a:p>
          <a:p>
            <a:pPr marL="285750" indent="-285750">
              <a:buFont typeface="Arial" panose="020B0604020202020204" pitchFamily="34" charset="0"/>
              <a:buChar char="•"/>
            </a:pPr>
            <a:r>
              <a:rPr lang="en-US" sz="2400" dirty="0"/>
              <a:t>Evaluate</a:t>
            </a:r>
          </a:p>
          <a:p>
            <a:pPr marL="285750" indent="-285750">
              <a:buFont typeface="Arial" panose="020B0604020202020204" pitchFamily="34" charset="0"/>
              <a:buChar char="•"/>
            </a:pPr>
            <a:r>
              <a:rPr lang="en-US" sz="2400" dirty="0"/>
              <a:t>Make More</a:t>
            </a:r>
          </a:p>
          <a:p>
            <a:pPr marL="285750" indent="-285750">
              <a:buFont typeface="Arial" panose="020B0604020202020204" pitchFamily="34" charset="0"/>
              <a:buChar char="•"/>
            </a:pPr>
            <a:endParaRPr lang="en-US" sz="2400" dirty="0"/>
          </a:p>
        </p:txBody>
      </p:sp>
      <p:pic>
        <p:nvPicPr>
          <p:cNvPr id="17" name="Picture 16">
            <a:extLst>
              <a:ext uri="{FF2B5EF4-FFF2-40B4-BE49-F238E27FC236}">
                <a16:creationId xmlns:a16="http://schemas.microsoft.com/office/drawing/2014/main" id="{ED539880-767C-47F5-8D94-1BF9C6069D75}"/>
              </a:ext>
            </a:extLst>
          </p:cNvPr>
          <p:cNvPicPr>
            <a:picLocks noChangeAspect="1"/>
          </p:cNvPicPr>
          <p:nvPr/>
        </p:nvPicPr>
        <p:blipFill>
          <a:blip r:embed="rId3"/>
          <a:stretch>
            <a:fillRect/>
          </a:stretch>
        </p:blipFill>
        <p:spPr>
          <a:xfrm>
            <a:off x="299876" y="578992"/>
            <a:ext cx="804970" cy="190266"/>
          </a:xfrm>
          <a:prstGeom prst="rect">
            <a:avLst/>
          </a:prstGeom>
        </p:spPr>
      </p:pic>
      <p:sp>
        <p:nvSpPr>
          <p:cNvPr id="3" name="Slide Number Placeholder 2">
            <a:extLst>
              <a:ext uri="{FF2B5EF4-FFF2-40B4-BE49-F238E27FC236}">
                <a16:creationId xmlns:a16="http://schemas.microsoft.com/office/drawing/2014/main" id="{9264BCE9-E252-43FC-90CC-D508908C9BF5}"/>
              </a:ext>
            </a:extLst>
          </p:cNvPr>
          <p:cNvSpPr>
            <a:spLocks noGrp="1"/>
          </p:cNvSpPr>
          <p:nvPr>
            <p:ph type="sldNum" sz="quarter" idx="12"/>
          </p:nvPr>
        </p:nvSpPr>
        <p:spPr/>
        <p:txBody>
          <a:bodyPr/>
          <a:lstStyle/>
          <a:p>
            <a:fld id="{F02D5962-6A42-4E2C-AB06-D6161C173A88}" type="slidenum">
              <a:rPr lang="en-US" smtClean="0"/>
              <a:t>3</a:t>
            </a:fld>
            <a:endParaRPr lang="en-US"/>
          </a:p>
        </p:txBody>
      </p:sp>
    </p:spTree>
    <p:extLst>
      <p:ext uri="{BB962C8B-B14F-4D97-AF65-F5344CB8AC3E}">
        <p14:creationId xmlns:p14="http://schemas.microsoft.com/office/powerpoint/2010/main" val="457129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B947856F-0A0B-4EDC-9761-09EFEEE70CF9}"/>
              </a:ext>
            </a:extLst>
          </p:cNvPr>
          <p:cNvSpPr>
            <a:spLocks noGrp="1"/>
          </p:cNvSpPr>
          <p:nvPr>
            <p:ph type="body" idx="1"/>
          </p:nvPr>
        </p:nvSpPr>
        <p:spPr>
          <a:xfrm>
            <a:off x="841248" y="3337269"/>
            <a:ext cx="10509504" cy="2905686"/>
          </a:xfrm>
        </p:spPr>
        <p:txBody>
          <a:bodyPr vert="horz" lIns="91440" tIns="45720" rIns="91440" bIns="45720" rtlCol="0">
            <a:normAutofit/>
          </a:bodyPr>
          <a:lstStyle/>
          <a:p>
            <a:pPr marL="0"/>
            <a:r>
              <a:rPr lang="en-US" sz="2200" b="0" i="0">
                <a:effectLst/>
              </a:rPr>
              <a:t>Knowledge is of no value unless you put it into practice—Anton Chekhov</a:t>
            </a:r>
          </a:p>
          <a:p>
            <a:endParaRPr lang="en-US" sz="2200"/>
          </a:p>
        </p:txBody>
      </p:sp>
      <p:sp>
        <p:nvSpPr>
          <p:cNvPr id="2" name="Slide Number Placeholder 1">
            <a:extLst>
              <a:ext uri="{FF2B5EF4-FFF2-40B4-BE49-F238E27FC236}">
                <a16:creationId xmlns:a16="http://schemas.microsoft.com/office/drawing/2014/main" id="{493E06B3-A8C0-4203-A623-30225B47F248}"/>
              </a:ext>
            </a:extLst>
          </p:cNvPr>
          <p:cNvSpPr>
            <a:spLocks noGrp="1"/>
          </p:cNvSpPr>
          <p:nvPr>
            <p:ph type="sldNum" sz="quarter" idx="12"/>
          </p:nvPr>
        </p:nvSpPr>
        <p:spPr/>
        <p:txBody>
          <a:bodyPr/>
          <a:lstStyle/>
          <a:p>
            <a:fld id="{F02D5962-6A42-4E2C-AB06-D6161C173A88}" type="slidenum">
              <a:rPr lang="en-US" smtClean="0"/>
              <a:t>30</a:t>
            </a:fld>
            <a:endParaRPr lang="en-US"/>
          </a:p>
        </p:txBody>
      </p:sp>
    </p:spTree>
    <p:extLst>
      <p:ext uri="{BB962C8B-B14F-4D97-AF65-F5344CB8AC3E}">
        <p14:creationId xmlns:p14="http://schemas.microsoft.com/office/powerpoint/2010/main" val="185058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79CC0-AB5F-486A-A2D5-AE3679C48EDF}"/>
              </a:ext>
            </a:extLst>
          </p:cNvPr>
          <p:cNvSpPr>
            <a:spLocks noGrp="1"/>
          </p:cNvSpPr>
          <p:nvPr>
            <p:ph type="title"/>
          </p:nvPr>
        </p:nvSpPr>
        <p:spPr>
          <a:xfrm>
            <a:off x="1104846" y="365125"/>
            <a:ext cx="5126715"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Benefit</a:t>
            </a:r>
          </a:p>
        </p:txBody>
      </p:sp>
      <p:pic>
        <p:nvPicPr>
          <p:cNvPr id="6" name="Picture 5" descr="A picture containing colorful, different, decorated, colors&#10;&#10;Description automatically generated">
            <a:extLst>
              <a:ext uri="{FF2B5EF4-FFF2-40B4-BE49-F238E27FC236}">
                <a16:creationId xmlns:a16="http://schemas.microsoft.com/office/drawing/2014/main" id="{4C9337F4-2451-40DD-A7B7-B12E64B2C827}"/>
              </a:ext>
            </a:extLst>
          </p:cNvPr>
          <p:cNvPicPr>
            <a:picLocks noChangeAspect="1"/>
          </p:cNvPicPr>
          <p:nvPr/>
        </p:nvPicPr>
        <p:blipFill rotWithShape="1">
          <a:blip r:embed="rId3">
            <a:extLst>
              <a:ext uri="{28A0092B-C50C-407E-A947-70E740481C1C}">
                <a14:useLocalDpi xmlns:a14="http://schemas.microsoft.com/office/drawing/2010/main" val="0"/>
              </a:ext>
            </a:extLst>
          </a:blip>
          <a:srcRect r="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graphicFrame>
        <p:nvGraphicFramePr>
          <p:cNvPr id="5" name="Text Placeholder 2">
            <a:extLst>
              <a:ext uri="{FF2B5EF4-FFF2-40B4-BE49-F238E27FC236}">
                <a16:creationId xmlns:a16="http://schemas.microsoft.com/office/drawing/2014/main" id="{FB4CDEBF-7D91-4E36-A473-A9DD24519059}"/>
              </a:ext>
            </a:extLst>
          </p:cNvPr>
          <p:cNvGraphicFramePr/>
          <p:nvPr>
            <p:extLst>
              <p:ext uri="{D42A27DB-BD31-4B8C-83A1-F6EECF244321}">
                <p14:modId xmlns:p14="http://schemas.microsoft.com/office/powerpoint/2010/main" val="3745664766"/>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0" name="Picture 39">
            <a:extLst>
              <a:ext uri="{FF2B5EF4-FFF2-40B4-BE49-F238E27FC236}">
                <a16:creationId xmlns:a16="http://schemas.microsoft.com/office/drawing/2014/main" id="{B4D6128D-08AC-4CED-AABC-C34B435AE2CC}"/>
              </a:ext>
            </a:extLst>
          </p:cNvPr>
          <p:cNvPicPr>
            <a:picLocks noChangeAspect="1"/>
          </p:cNvPicPr>
          <p:nvPr/>
        </p:nvPicPr>
        <p:blipFill>
          <a:blip r:embed="rId9"/>
          <a:stretch>
            <a:fillRect/>
          </a:stretch>
        </p:blipFill>
        <p:spPr>
          <a:xfrm>
            <a:off x="299876" y="578992"/>
            <a:ext cx="804970" cy="190266"/>
          </a:xfrm>
          <a:prstGeom prst="rect">
            <a:avLst/>
          </a:prstGeom>
        </p:spPr>
      </p:pic>
      <p:sp>
        <p:nvSpPr>
          <p:cNvPr id="3" name="Slide Number Placeholder 2">
            <a:extLst>
              <a:ext uri="{FF2B5EF4-FFF2-40B4-BE49-F238E27FC236}">
                <a16:creationId xmlns:a16="http://schemas.microsoft.com/office/drawing/2014/main" id="{89D794DE-5E7E-4F01-8DEB-5CF8BB3F2F5A}"/>
              </a:ext>
            </a:extLst>
          </p:cNvPr>
          <p:cNvSpPr>
            <a:spLocks noGrp="1"/>
          </p:cNvSpPr>
          <p:nvPr>
            <p:ph type="sldNum" sz="quarter" idx="12"/>
          </p:nvPr>
        </p:nvSpPr>
        <p:spPr/>
        <p:txBody>
          <a:bodyPr/>
          <a:lstStyle/>
          <a:p>
            <a:fld id="{F02D5962-6A42-4E2C-AB06-D6161C173A88}" type="slidenum">
              <a:rPr lang="en-US" smtClean="0"/>
              <a:t>4</a:t>
            </a:fld>
            <a:endParaRPr lang="en-US"/>
          </a:p>
        </p:txBody>
      </p:sp>
    </p:spTree>
    <p:extLst>
      <p:ext uri="{BB962C8B-B14F-4D97-AF65-F5344CB8AC3E}">
        <p14:creationId xmlns:p14="http://schemas.microsoft.com/office/powerpoint/2010/main" val="260809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EADDF-EED4-4DB4-B55B-7338C67F9FE9}"/>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Key Terms</a:t>
            </a:r>
          </a:p>
        </p:txBody>
      </p:sp>
      <p:graphicFrame>
        <p:nvGraphicFramePr>
          <p:cNvPr id="5" name="Text Placeholder 2">
            <a:extLst>
              <a:ext uri="{FF2B5EF4-FFF2-40B4-BE49-F238E27FC236}">
                <a16:creationId xmlns:a16="http://schemas.microsoft.com/office/drawing/2014/main" id="{46BE1428-5706-4013-803B-549C7450FC53}"/>
              </a:ext>
            </a:extLst>
          </p:cNvPr>
          <p:cNvGraphicFramePr/>
          <p:nvPr>
            <p:extLst>
              <p:ext uri="{D42A27DB-BD31-4B8C-83A1-F6EECF244321}">
                <p14:modId xmlns:p14="http://schemas.microsoft.com/office/powerpoint/2010/main" val="54116020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5C3F7D27-9423-4656-B26A-65DAECFBCE58}"/>
              </a:ext>
            </a:extLst>
          </p:cNvPr>
          <p:cNvPicPr>
            <a:picLocks noChangeAspect="1"/>
          </p:cNvPicPr>
          <p:nvPr/>
        </p:nvPicPr>
        <p:blipFill>
          <a:blip r:embed="rId8"/>
          <a:stretch>
            <a:fillRect/>
          </a:stretch>
        </p:blipFill>
        <p:spPr>
          <a:xfrm>
            <a:off x="299876" y="578992"/>
            <a:ext cx="804970" cy="190266"/>
          </a:xfrm>
          <a:prstGeom prst="rect">
            <a:avLst/>
          </a:prstGeom>
        </p:spPr>
      </p:pic>
      <p:sp>
        <p:nvSpPr>
          <p:cNvPr id="3" name="Slide Number Placeholder 2">
            <a:extLst>
              <a:ext uri="{FF2B5EF4-FFF2-40B4-BE49-F238E27FC236}">
                <a16:creationId xmlns:a16="http://schemas.microsoft.com/office/drawing/2014/main" id="{88D465D2-8118-4096-B482-52D871ADB043}"/>
              </a:ext>
            </a:extLst>
          </p:cNvPr>
          <p:cNvSpPr>
            <a:spLocks noGrp="1"/>
          </p:cNvSpPr>
          <p:nvPr>
            <p:ph type="sldNum" sz="quarter" idx="12"/>
          </p:nvPr>
        </p:nvSpPr>
        <p:spPr/>
        <p:txBody>
          <a:bodyPr/>
          <a:lstStyle/>
          <a:p>
            <a:fld id="{F02D5962-6A42-4E2C-AB06-D6161C173A88}" type="slidenum">
              <a:rPr lang="en-US" smtClean="0"/>
              <a:t>5</a:t>
            </a:fld>
            <a:endParaRPr lang="en-US"/>
          </a:p>
        </p:txBody>
      </p:sp>
    </p:spTree>
    <p:extLst>
      <p:ext uri="{BB962C8B-B14F-4D97-AF65-F5344CB8AC3E}">
        <p14:creationId xmlns:p14="http://schemas.microsoft.com/office/powerpoint/2010/main" val="2918837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9A2AA00F-5896-4994-BC0E-75070DE6B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EADDF-EED4-4DB4-B55B-7338C67F9FE9}"/>
              </a:ext>
            </a:extLst>
          </p:cNvPr>
          <p:cNvSpPr>
            <a:spLocks noGrp="1"/>
          </p:cNvSpPr>
          <p:nvPr>
            <p:ph type="title"/>
          </p:nvPr>
        </p:nvSpPr>
        <p:spPr>
          <a:xfrm>
            <a:off x="941990" y="1143000"/>
            <a:ext cx="4842063" cy="2898648"/>
          </a:xfrm>
        </p:spPr>
        <p:txBody>
          <a:bodyPr vert="horz" lIns="91440" tIns="45720" rIns="91440" bIns="45720" rtlCol="0" anchor="b">
            <a:normAutofit/>
          </a:bodyPr>
          <a:lstStyle/>
          <a:p>
            <a:r>
              <a:rPr lang="en-US" sz="5400" kern="1200" dirty="0">
                <a:solidFill>
                  <a:schemeClr val="tx1"/>
                </a:solidFill>
                <a:latin typeface="+mj-lt"/>
                <a:ea typeface="+mj-ea"/>
                <a:cs typeface="+mj-cs"/>
              </a:rPr>
              <a:t>Segmentation</a:t>
            </a:r>
          </a:p>
        </p:txBody>
      </p:sp>
      <p:sp>
        <p:nvSpPr>
          <p:cNvPr id="10" name="Rectangle 13">
            <a:extLst>
              <a:ext uri="{FF2B5EF4-FFF2-40B4-BE49-F238E27FC236}">
                <a16:creationId xmlns:a16="http://schemas.microsoft.com/office/drawing/2014/main" id="{525AB062-92FF-4E0B-9B19-2D5D7422A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362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5" name="Picture 4">
            <a:extLst>
              <a:ext uri="{FF2B5EF4-FFF2-40B4-BE49-F238E27FC236}">
                <a16:creationId xmlns:a16="http://schemas.microsoft.com/office/drawing/2014/main" id="{077A534D-ADD1-4AAC-AB51-E2EA07A27395}"/>
              </a:ext>
            </a:extLst>
          </p:cNvPr>
          <p:cNvPicPr>
            <a:picLocks noChangeAspect="1"/>
          </p:cNvPicPr>
          <p:nvPr/>
        </p:nvPicPr>
        <p:blipFill rotWithShape="1">
          <a:blip r:embed="rId3"/>
          <a:srcRect t="3564" r="-2" b="9023"/>
          <a:stretch/>
        </p:blipFill>
        <p:spPr>
          <a:xfrm>
            <a:off x="6652828" y="1"/>
            <a:ext cx="4610390" cy="4041222"/>
          </a:xfrm>
          <a:prstGeom prst="rect">
            <a:avLst/>
          </a:prstGeom>
        </p:spPr>
      </p:pic>
      <p:sp>
        <p:nvSpPr>
          <p:cNvPr id="11" name="Rectangle 15">
            <a:extLst>
              <a:ext uri="{FF2B5EF4-FFF2-40B4-BE49-F238E27FC236}">
                <a16:creationId xmlns:a16="http://schemas.microsoft.com/office/drawing/2014/main" id="{0D67612D-2CF6-4831-8BE5-EE34DC823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4546" y="4177748"/>
            <a:ext cx="482440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7D932EA-8B1D-4567-B1B1-50573AF3BDC3}"/>
              </a:ext>
            </a:extLst>
          </p:cNvPr>
          <p:cNvPicPr>
            <a:picLocks noChangeAspect="1"/>
          </p:cNvPicPr>
          <p:nvPr/>
        </p:nvPicPr>
        <p:blipFill rotWithShape="1">
          <a:blip r:embed="rId4"/>
          <a:srcRect t="32212" r="-2" b="10296"/>
          <a:stretch/>
        </p:blipFill>
        <p:spPr>
          <a:xfrm>
            <a:off x="6652828" y="4177748"/>
            <a:ext cx="4610390" cy="2680252"/>
          </a:xfrm>
          <a:prstGeom prst="rect">
            <a:avLst/>
          </a:prstGeom>
        </p:spPr>
      </p:pic>
      <p:sp>
        <p:nvSpPr>
          <p:cNvPr id="3" name="Slide Number Placeholder 2">
            <a:extLst>
              <a:ext uri="{FF2B5EF4-FFF2-40B4-BE49-F238E27FC236}">
                <a16:creationId xmlns:a16="http://schemas.microsoft.com/office/drawing/2014/main" id="{045BCADA-8C15-4791-A8EC-6AB2F6D96D0D}"/>
              </a:ext>
            </a:extLst>
          </p:cNvPr>
          <p:cNvSpPr>
            <a:spLocks noGrp="1"/>
          </p:cNvSpPr>
          <p:nvPr>
            <p:ph type="sldNum" sz="quarter" idx="12"/>
          </p:nvPr>
        </p:nvSpPr>
        <p:spPr/>
        <p:txBody>
          <a:bodyPr/>
          <a:lstStyle/>
          <a:p>
            <a:fld id="{F02D5962-6A42-4E2C-AB06-D6161C173A88}" type="slidenum">
              <a:rPr lang="en-US" smtClean="0"/>
              <a:t>6</a:t>
            </a:fld>
            <a:endParaRPr lang="en-US"/>
          </a:p>
        </p:txBody>
      </p:sp>
    </p:spTree>
    <p:extLst>
      <p:ext uri="{BB962C8B-B14F-4D97-AF65-F5344CB8AC3E}">
        <p14:creationId xmlns:p14="http://schemas.microsoft.com/office/powerpoint/2010/main" val="2233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4E07EE-BC85-471A-B334-A702B16A9296}"/>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4000" kern="1200" dirty="0">
                <a:solidFill>
                  <a:schemeClr val="tx1"/>
                </a:solidFill>
                <a:latin typeface="+mj-lt"/>
                <a:ea typeface="+mj-ea"/>
                <a:cs typeface="+mj-cs"/>
              </a:rPr>
              <a:t>Goals: Defining Success</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5370DDC5-8519-4803-B1E6-32D8187AABCA}"/>
              </a:ext>
            </a:extLst>
          </p:cNvPr>
          <p:cNvGraphicFramePr/>
          <p:nvPr>
            <p:extLst>
              <p:ext uri="{D42A27DB-BD31-4B8C-83A1-F6EECF244321}">
                <p14:modId xmlns:p14="http://schemas.microsoft.com/office/powerpoint/2010/main" val="3422138324"/>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15D8F83-F147-48DC-AFA1-DFC6017EAF27}"/>
              </a:ext>
            </a:extLst>
          </p:cNvPr>
          <p:cNvSpPr>
            <a:spLocks noGrp="1"/>
          </p:cNvSpPr>
          <p:nvPr>
            <p:ph type="sldNum" sz="quarter" idx="12"/>
          </p:nvPr>
        </p:nvSpPr>
        <p:spPr/>
        <p:txBody>
          <a:bodyPr/>
          <a:lstStyle/>
          <a:p>
            <a:fld id="{F02D5962-6A42-4E2C-AB06-D6161C173A88}" type="slidenum">
              <a:rPr lang="en-US" smtClean="0"/>
              <a:t>7</a:t>
            </a:fld>
            <a:endParaRPr lang="en-US"/>
          </a:p>
        </p:txBody>
      </p:sp>
    </p:spTree>
    <p:extLst>
      <p:ext uri="{BB962C8B-B14F-4D97-AF65-F5344CB8AC3E}">
        <p14:creationId xmlns:p14="http://schemas.microsoft.com/office/powerpoint/2010/main" val="2010099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7BD616-CC62-4D64-B281-8F5EB07E05A9}"/>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Dataset</a:t>
            </a:r>
          </a:p>
        </p:txBody>
      </p:sp>
      <p:sp>
        <p:nvSpPr>
          <p:cNvPr id="35"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097BB30C-1578-425C-B0B4-4F4EF39B4218}"/>
              </a:ext>
            </a:extLst>
          </p:cNvPr>
          <p:cNvPicPr>
            <a:picLocks noChangeAspect="1"/>
          </p:cNvPicPr>
          <p:nvPr/>
        </p:nvPicPr>
        <p:blipFill>
          <a:blip r:embed="rId3"/>
          <a:stretch>
            <a:fillRect/>
          </a:stretch>
        </p:blipFill>
        <p:spPr>
          <a:xfrm>
            <a:off x="2502568" y="2081427"/>
            <a:ext cx="7186863" cy="4096512"/>
          </a:xfrm>
          <a:prstGeom prst="rect">
            <a:avLst/>
          </a:prstGeom>
        </p:spPr>
      </p:pic>
      <p:sp>
        <p:nvSpPr>
          <p:cNvPr id="3" name="Slide Number Placeholder 2">
            <a:extLst>
              <a:ext uri="{FF2B5EF4-FFF2-40B4-BE49-F238E27FC236}">
                <a16:creationId xmlns:a16="http://schemas.microsoft.com/office/drawing/2014/main" id="{3BFDE28C-AD71-4CA2-ACD4-84E8ABFC06B9}"/>
              </a:ext>
            </a:extLst>
          </p:cNvPr>
          <p:cNvSpPr>
            <a:spLocks noGrp="1"/>
          </p:cNvSpPr>
          <p:nvPr>
            <p:ph type="sldNum" sz="quarter" idx="12"/>
          </p:nvPr>
        </p:nvSpPr>
        <p:spPr/>
        <p:txBody>
          <a:bodyPr/>
          <a:lstStyle/>
          <a:p>
            <a:fld id="{F02D5962-6A42-4E2C-AB06-D6161C173A88}" type="slidenum">
              <a:rPr lang="en-US" smtClean="0"/>
              <a:t>8</a:t>
            </a:fld>
            <a:endParaRPr lang="en-US"/>
          </a:p>
        </p:txBody>
      </p:sp>
    </p:spTree>
    <p:extLst>
      <p:ext uri="{BB962C8B-B14F-4D97-AF65-F5344CB8AC3E}">
        <p14:creationId xmlns:p14="http://schemas.microsoft.com/office/powerpoint/2010/main" val="72706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FBD053-18E3-456A-95F8-E2AC7A0932DA}"/>
              </a:ext>
            </a:extLst>
          </p:cNvPr>
          <p:cNvPicPr>
            <a:picLocks noChangeAspect="1"/>
          </p:cNvPicPr>
          <p:nvPr/>
        </p:nvPicPr>
        <p:blipFill>
          <a:blip r:embed="rId3"/>
          <a:stretch>
            <a:fillRect/>
          </a:stretch>
        </p:blipFill>
        <p:spPr>
          <a:xfrm>
            <a:off x="364110" y="1202425"/>
            <a:ext cx="1464151" cy="1476883"/>
          </a:xfrm>
          <a:prstGeom prst="rect">
            <a:avLst/>
          </a:prstGeom>
        </p:spPr>
      </p:pic>
      <p:cxnSp>
        <p:nvCxnSpPr>
          <p:cNvPr id="55" name="Straight Arrow Connector 54">
            <a:extLst>
              <a:ext uri="{FF2B5EF4-FFF2-40B4-BE49-F238E27FC236}">
                <a16:creationId xmlns:a16="http://schemas.microsoft.com/office/drawing/2014/main" id="{DF97CA28-D2C7-4841-AD04-B0265F6EF39A}"/>
              </a:ext>
            </a:extLst>
          </p:cNvPr>
          <p:cNvCxnSpPr>
            <a:cxnSpLocks/>
          </p:cNvCxnSpPr>
          <p:nvPr/>
        </p:nvCxnSpPr>
        <p:spPr>
          <a:xfrm>
            <a:off x="1506206" y="4211242"/>
            <a:ext cx="359108"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CA886CD-B019-463A-97D4-6FC6981677AE}"/>
              </a:ext>
            </a:extLst>
          </p:cNvPr>
          <p:cNvCxnSpPr>
            <a:cxnSpLocks/>
          </p:cNvCxnSpPr>
          <p:nvPr/>
        </p:nvCxnSpPr>
        <p:spPr>
          <a:xfrm>
            <a:off x="2649314" y="2313400"/>
            <a:ext cx="42528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F94DE2-3A34-4927-98AA-F59DBF4D6529}"/>
              </a:ext>
            </a:extLst>
          </p:cNvPr>
          <p:cNvCxnSpPr>
            <a:cxnSpLocks/>
          </p:cNvCxnSpPr>
          <p:nvPr/>
        </p:nvCxnSpPr>
        <p:spPr>
          <a:xfrm>
            <a:off x="1531714" y="2313400"/>
            <a:ext cx="42528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F024340-7F87-4F83-B151-BBB36A21D4EE}"/>
              </a:ext>
            </a:extLst>
          </p:cNvPr>
          <p:cNvSpPr>
            <a:spLocks noGrp="1"/>
          </p:cNvSpPr>
          <p:nvPr>
            <p:ph type="title"/>
          </p:nvPr>
        </p:nvSpPr>
        <p:spPr>
          <a:xfrm>
            <a:off x="1167986" y="191288"/>
            <a:ext cx="6942806" cy="804075"/>
          </a:xfrm>
          <a:noFill/>
        </p:spPr>
        <p:txBody>
          <a:bodyPr>
            <a:noAutofit/>
          </a:bodyPr>
          <a:lstStyle/>
          <a:p>
            <a:r>
              <a:rPr lang="en-US" dirty="0"/>
              <a:t>SegNet Architecture</a:t>
            </a:r>
          </a:p>
        </p:txBody>
      </p:sp>
      <p:pic>
        <p:nvPicPr>
          <p:cNvPr id="5" name="Picture 4">
            <a:extLst>
              <a:ext uri="{FF2B5EF4-FFF2-40B4-BE49-F238E27FC236}">
                <a16:creationId xmlns:a16="http://schemas.microsoft.com/office/drawing/2014/main" id="{33A52C4B-D517-42A8-AD06-70AF72B37043}"/>
              </a:ext>
            </a:extLst>
          </p:cNvPr>
          <p:cNvPicPr>
            <a:picLocks noChangeAspect="1"/>
          </p:cNvPicPr>
          <p:nvPr/>
        </p:nvPicPr>
        <p:blipFill>
          <a:blip r:embed="rId4"/>
          <a:stretch>
            <a:fillRect/>
          </a:stretch>
        </p:blipFill>
        <p:spPr>
          <a:xfrm>
            <a:off x="174510" y="1462682"/>
            <a:ext cx="1519045" cy="1530913"/>
          </a:xfrm>
          <a:prstGeom prst="rect">
            <a:avLst/>
          </a:prstGeom>
        </p:spPr>
      </p:pic>
      <p:pic>
        <p:nvPicPr>
          <p:cNvPr id="7" name="Picture 6">
            <a:extLst>
              <a:ext uri="{FF2B5EF4-FFF2-40B4-BE49-F238E27FC236}">
                <a16:creationId xmlns:a16="http://schemas.microsoft.com/office/drawing/2014/main" id="{24B59C25-9EA9-470F-A4D0-17CA106047CD}"/>
              </a:ext>
            </a:extLst>
          </p:cNvPr>
          <p:cNvPicPr>
            <a:picLocks noChangeAspect="1"/>
          </p:cNvPicPr>
          <p:nvPr/>
        </p:nvPicPr>
        <p:blipFill>
          <a:blip r:embed="rId5"/>
          <a:stretch>
            <a:fillRect/>
          </a:stretch>
        </p:blipFill>
        <p:spPr>
          <a:xfrm>
            <a:off x="2222362" y="5135787"/>
            <a:ext cx="1472808" cy="1484225"/>
          </a:xfrm>
          <a:prstGeom prst="rect">
            <a:avLst/>
          </a:prstGeom>
        </p:spPr>
      </p:pic>
      <p:cxnSp>
        <p:nvCxnSpPr>
          <p:cNvPr id="8" name="Straight Arrow Connector 7">
            <a:extLst>
              <a:ext uri="{FF2B5EF4-FFF2-40B4-BE49-F238E27FC236}">
                <a16:creationId xmlns:a16="http://schemas.microsoft.com/office/drawing/2014/main" id="{5DDA0A66-B651-4207-9A62-DD717FFBC99C}"/>
              </a:ext>
            </a:extLst>
          </p:cNvPr>
          <p:cNvCxnSpPr>
            <a:cxnSpLocks/>
          </p:cNvCxnSpPr>
          <p:nvPr/>
        </p:nvCxnSpPr>
        <p:spPr>
          <a:xfrm>
            <a:off x="4512582" y="2297567"/>
            <a:ext cx="35910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F93CACB-E1BB-4DBF-84CA-C6F754C1AC9F}"/>
              </a:ext>
            </a:extLst>
          </p:cNvPr>
          <p:cNvCxnSpPr>
            <a:cxnSpLocks/>
          </p:cNvCxnSpPr>
          <p:nvPr/>
        </p:nvCxnSpPr>
        <p:spPr>
          <a:xfrm>
            <a:off x="6323931" y="2312309"/>
            <a:ext cx="31916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1338388-A444-47AC-B3D0-3CFFF66EAAF8}"/>
              </a:ext>
            </a:extLst>
          </p:cNvPr>
          <p:cNvCxnSpPr>
            <a:cxnSpLocks/>
          </p:cNvCxnSpPr>
          <p:nvPr/>
        </p:nvCxnSpPr>
        <p:spPr>
          <a:xfrm>
            <a:off x="8110792" y="2285882"/>
            <a:ext cx="31916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5D2F8F-8425-40F0-B4CA-8CA02C1A6C2D}"/>
              </a:ext>
            </a:extLst>
          </p:cNvPr>
          <p:cNvCxnSpPr>
            <a:cxnSpLocks/>
          </p:cNvCxnSpPr>
          <p:nvPr/>
        </p:nvCxnSpPr>
        <p:spPr>
          <a:xfrm>
            <a:off x="9912782" y="2315382"/>
            <a:ext cx="31916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E94D3DC-5535-4966-87BA-BE9B36C1A664}"/>
              </a:ext>
            </a:extLst>
          </p:cNvPr>
          <p:cNvSpPr/>
          <p:nvPr/>
        </p:nvSpPr>
        <p:spPr>
          <a:xfrm>
            <a:off x="3080432" y="1473660"/>
            <a:ext cx="1110410" cy="1530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Convolution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64 channels</a:t>
            </a:r>
          </a:p>
        </p:txBody>
      </p:sp>
      <p:sp>
        <p:nvSpPr>
          <p:cNvPr id="13" name="Rectangle 12">
            <a:extLst>
              <a:ext uri="{FF2B5EF4-FFF2-40B4-BE49-F238E27FC236}">
                <a16:creationId xmlns:a16="http://schemas.microsoft.com/office/drawing/2014/main" id="{927DD487-A424-49BA-95B6-674D8A264C8A}"/>
              </a:ext>
            </a:extLst>
          </p:cNvPr>
          <p:cNvSpPr/>
          <p:nvPr/>
        </p:nvSpPr>
        <p:spPr>
          <a:xfrm>
            <a:off x="4198565" y="1480988"/>
            <a:ext cx="351232" cy="153081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MA 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L</a:t>
            </a:r>
          </a:p>
        </p:txBody>
      </p:sp>
      <p:sp>
        <p:nvSpPr>
          <p:cNvPr id="14" name="Rectangle 13">
            <a:extLst>
              <a:ext uri="{FF2B5EF4-FFF2-40B4-BE49-F238E27FC236}">
                <a16:creationId xmlns:a16="http://schemas.microsoft.com/office/drawing/2014/main" id="{297C420A-4B93-4499-8A01-E822DB5AB0DF}"/>
              </a:ext>
            </a:extLst>
          </p:cNvPr>
          <p:cNvSpPr/>
          <p:nvPr/>
        </p:nvSpPr>
        <p:spPr>
          <a:xfrm>
            <a:off x="4883895" y="1595960"/>
            <a:ext cx="1138868" cy="133193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128 channels</a:t>
            </a:r>
          </a:p>
        </p:txBody>
      </p:sp>
      <p:sp>
        <p:nvSpPr>
          <p:cNvPr id="15" name="Rectangle 14">
            <a:extLst>
              <a:ext uri="{FF2B5EF4-FFF2-40B4-BE49-F238E27FC236}">
                <a16:creationId xmlns:a16="http://schemas.microsoft.com/office/drawing/2014/main" id="{97A98CC0-3A0F-4E23-9375-9948C3F3790C}"/>
              </a:ext>
            </a:extLst>
          </p:cNvPr>
          <p:cNvSpPr/>
          <p:nvPr/>
        </p:nvSpPr>
        <p:spPr>
          <a:xfrm>
            <a:off x="6006998" y="1597861"/>
            <a:ext cx="293262" cy="133003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Calibri" panose="020F0502020204030204"/>
              </a:rPr>
              <a:t>MAX</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L</a:t>
            </a:r>
          </a:p>
        </p:txBody>
      </p:sp>
      <p:sp>
        <p:nvSpPr>
          <p:cNvPr id="16" name="Rectangle 15">
            <a:extLst>
              <a:ext uri="{FF2B5EF4-FFF2-40B4-BE49-F238E27FC236}">
                <a16:creationId xmlns:a16="http://schemas.microsoft.com/office/drawing/2014/main" id="{D5712713-5EE7-405C-AEE2-8078E47ED4EA}"/>
              </a:ext>
            </a:extLst>
          </p:cNvPr>
          <p:cNvSpPr/>
          <p:nvPr/>
        </p:nvSpPr>
        <p:spPr>
          <a:xfrm>
            <a:off x="6623950" y="1669700"/>
            <a:ext cx="1182348" cy="117355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256 channels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17" name="Rectangle 16">
            <a:extLst>
              <a:ext uri="{FF2B5EF4-FFF2-40B4-BE49-F238E27FC236}">
                <a16:creationId xmlns:a16="http://schemas.microsoft.com/office/drawing/2014/main" id="{21118DCD-0114-4A6E-8A21-4D668EB2472C}"/>
              </a:ext>
            </a:extLst>
          </p:cNvPr>
          <p:cNvSpPr/>
          <p:nvPr/>
        </p:nvSpPr>
        <p:spPr>
          <a:xfrm>
            <a:off x="7784149" y="1669698"/>
            <a:ext cx="300005" cy="117357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Calibri" panose="020F0502020204030204"/>
              </a:rPr>
              <a:t>M</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L</a:t>
            </a:r>
          </a:p>
        </p:txBody>
      </p:sp>
      <p:sp>
        <p:nvSpPr>
          <p:cNvPr id="18" name="Rectangle 17">
            <a:extLst>
              <a:ext uri="{FF2B5EF4-FFF2-40B4-BE49-F238E27FC236}">
                <a16:creationId xmlns:a16="http://schemas.microsoft.com/office/drawing/2014/main" id="{AEE71CD4-A79D-43C1-93B1-90101C31F227}"/>
              </a:ext>
            </a:extLst>
          </p:cNvPr>
          <p:cNvSpPr/>
          <p:nvPr/>
        </p:nvSpPr>
        <p:spPr>
          <a:xfrm>
            <a:off x="8444559" y="1713943"/>
            <a:ext cx="1129578" cy="105576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512 channels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19" name="Rectangle 18">
            <a:extLst>
              <a:ext uri="{FF2B5EF4-FFF2-40B4-BE49-F238E27FC236}">
                <a16:creationId xmlns:a16="http://schemas.microsoft.com/office/drawing/2014/main" id="{48B25A71-A1BF-4EF1-BF6A-056EB7AC8D95}"/>
              </a:ext>
            </a:extLst>
          </p:cNvPr>
          <p:cNvSpPr/>
          <p:nvPr/>
        </p:nvSpPr>
        <p:spPr>
          <a:xfrm>
            <a:off x="9539371" y="1713942"/>
            <a:ext cx="362819" cy="10557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MP</a:t>
            </a:r>
          </a:p>
        </p:txBody>
      </p:sp>
      <p:sp>
        <p:nvSpPr>
          <p:cNvPr id="20" name="Rectangle 19">
            <a:extLst>
              <a:ext uri="{FF2B5EF4-FFF2-40B4-BE49-F238E27FC236}">
                <a16:creationId xmlns:a16="http://schemas.microsoft.com/office/drawing/2014/main" id="{DE0767F9-A0CC-417C-957B-EA08A9C21EB8}"/>
              </a:ext>
            </a:extLst>
          </p:cNvPr>
          <p:cNvSpPr/>
          <p:nvPr/>
        </p:nvSpPr>
        <p:spPr>
          <a:xfrm>
            <a:off x="10225880" y="1825628"/>
            <a:ext cx="981727" cy="8073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512 channels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21" name="Rectangle 20">
            <a:extLst>
              <a:ext uri="{FF2B5EF4-FFF2-40B4-BE49-F238E27FC236}">
                <a16:creationId xmlns:a16="http://schemas.microsoft.com/office/drawing/2014/main" id="{1E9B22D1-7ABE-4D45-B8BB-9364A792E8F6}"/>
              </a:ext>
            </a:extLst>
          </p:cNvPr>
          <p:cNvSpPr/>
          <p:nvPr/>
        </p:nvSpPr>
        <p:spPr>
          <a:xfrm>
            <a:off x="11214686" y="1815189"/>
            <a:ext cx="266569" cy="8154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MP</a:t>
            </a:r>
          </a:p>
        </p:txBody>
      </p:sp>
      <p:cxnSp>
        <p:nvCxnSpPr>
          <p:cNvPr id="27" name="Straight Arrow Connector 26">
            <a:extLst>
              <a:ext uri="{FF2B5EF4-FFF2-40B4-BE49-F238E27FC236}">
                <a16:creationId xmlns:a16="http://schemas.microsoft.com/office/drawing/2014/main" id="{244BBA6E-385A-47D8-9A86-0E56B1B09CD5}"/>
              </a:ext>
            </a:extLst>
          </p:cNvPr>
          <p:cNvCxnSpPr>
            <a:cxnSpLocks/>
          </p:cNvCxnSpPr>
          <p:nvPr/>
        </p:nvCxnSpPr>
        <p:spPr>
          <a:xfrm>
            <a:off x="4554206" y="4211242"/>
            <a:ext cx="359108"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01CB44-5725-438A-B4C2-467683FB3B46}"/>
              </a:ext>
            </a:extLst>
          </p:cNvPr>
          <p:cNvCxnSpPr>
            <a:cxnSpLocks/>
          </p:cNvCxnSpPr>
          <p:nvPr/>
        </p:nvCxnSpPr>
        <p:spPr>
          <a:xfrm>
            <a:off x="6294435" y="4225984"/>
            <a:ext cx="319163"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FE8FCCE-783C-41BB-8C02-CDDCA8640C8F}"/>
              </a:ext>
            </a:extLst>
          </p:cNvPr>
          <p:cNvCxnSpPr>
            <a:cxnSpLocks/>
          </p:cNvCxnSpPr>
          <p:nvPr/>
        </p:nvCxnSpPr>
        <p:spPr>
          <a:xfrm>
            <a:off x="8081296" y="4199557"/>
            <a:ext cx="319163"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95FF274-FF36-4404-A032-E839CA4EE2FE}"/>
              </a:ext>
            </a:extLst>
          </p:cNvPr>
          <p:cNvCxnSpPr>
            <a:cxnSpLocks/>
          </p:cNvCxnSpPr>
          <p:nvPr/>
        </p:nvCxnSpPr>
        <p:spPr>
          <a:xfrm>
            <a:off x="9903606" y="4229057"/>
            <a:ext cx="319163"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5A48E6A-3F7F-40D4-9F2D-FEECD18C60D6}"/>
              </a:ext>
            </a:extLst>
          </p:cNvPr>
          <p:cNvSpPr/>
          <p:nvPr/>
        </p:nvSpPr>
        <p:spPr>
          <a:xfrm>
            <a:off x="3081416" y="3387335"/>
            <a:ext cx="1110410" cy="15308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Convolution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64 channels</a:t>
            </a:r>
          </a:p>
        </p:txBody>
      </p:sp>
      <p:sp>
        <p:nvSpPr>
          <p:cNvPr id="32" name="Rectangle 31">
            <a:extLst>
              <a:ext uri="{FF2B5EF4-FFF2-40B4-BE49-F238E27FC236}">
                <a16:creationId xmlns:a16="http://schemas.microsoft.com/office/drawing/2014/main" id="{8218E91E-10AD-46D5-B4EB-FA479D26F906}"/>
              </a:ext>
            </a:extLst>
          </p:cNvPr>
          <p:cNvSpPr/>
          <p:nvPr/>
        </p:nvSpPr>
        <p:spPr>
          <a:xfrm>
            <a:off x="4209709" y="3384503"/>
            <a:ext cx="351232" cy="15308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MA 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Calibri" panose="020F0502020204030204"/>
              </a:rPr>
              <a:t>UN</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L</a:t>
            </a:r>
          </a:p>
        </p:txBody>
      </p:sp>
      <p:sp>
        <p:nvSpPr>
          <p:cNvPr id="33" name="Rectangle 32">
            <a:extLst>
              <a:ext uri="{FF2B5EF4-FFF2-40B4-BE49-F238E27FC236}">
                <a16:creationId xmlns:a16="http://schemas.microsoft.com/office/drawing/2014/main" id="{6E96A21F-5EC6-48E9-86DE-357F51245427}"/>
              </a:ext>
            </a:extLst>
          </p:cNvPr>
          <p:cNvSpPr/>
          <p:nvPr/>
        </p:nvSpPr>
        <p:spPr>
          <a:xfrm>
            <a:off x="4884879" y="3509635"/>
            <a:ext cx="1138868" cy="13319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 layers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128 channels</a:t>
            </a:r>
          </a:p>
        </p:txBody>
      </p:sp>
      <p:sp>
        <p:nvSpPr>
          <p:cNvPr id="34" name="Rectangle 33">
            <a:extLst>
              <a:ext uri="{FF2B5EF4-FFF2-40B4-BE49-F238E27FC236}">
                <a16:creationId xmlns:a16="http://schemas.microsoft.com/office/drawing/2014/main" id="{84CF0FCC-B6AA-4FE9-ACEA-35D9EB16B3AC}"/>
              </a:ext>
            </a:extLst>
          </p:cNvPr>
          <p:cNvSpPr/>
          <p:nvPr/>
        </p:nvSpPr>
        <p:spPr>
          <a:xfrm>
            <a:off x="6007982" y="3511536"/>
            <a:ext cx="293262" cy="13300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Calibri" panose="020F0502020204030204"/>
              </a:rPr>
              <a:t>MXUN</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L</a:t>
            </a:r>
          </a:p>
        </p:txBody>
      </p:sp>
      <p:sp>
        <p:nvSpPr>
          <p:cNvPr id="35" name="Rectangle 34">
            <a:extLst>
              <a:ext uri="{FF2B5EF4-FFF2-40B4-BE49-F238E27FC236}">
                <a16:creationId xmlns:a16="http://schemas.microsoft.com/office/drawing/2014/main" id="{1C42D9E2-7641-4984-BBC6-D245AC57E1C4}"/>
              </a:ext>
            </a:extLst>
          </p:cNvPr>
          <p:cNvSpPr/>
          <p:nvPr/>
        </p:nvSpPr>
        <p:spPr>
          <a:xfrm>
            <a:off x="6624934" y="3583375"/>
            <a:ext cx="1182348" cy="117355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256 channels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36" name="Rectangle 35">
            <a:extLst>
              <a:ext uri="{FF2B5EF4-FFF2-40B4-BE49-F238E27FC236}">
                <a16:creationId xmlns:a16="http://schemas.microsoft.com/office/drawing/2014/main" id="{92A95977-FCBD-4ABF-9E93-536BEF934A4F}"/>
              </a:ext>
            </a:extLst>
          </p:cNvPr>
          <p:cNvSpPr/>
          <p:nvPr/>
        </p:nvSpPr>
        <p:spPr>
          <a:xfrm>
            <a:off x="7785133" y="3583373"/>
            <a:ext cx="300005" cy="117357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Calibri" panose="020F0502020204030204"/>
              </a:rPr>
              <a:t>MU</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L</a:t>
            </a:r>
          </a:p>
        </p:txBody>
      </p:sp>
      <p:sp>
        <p:nvSpPr>
          <p:cNvPr id="37" name="Rectangle 36">
            <a:extLst>
              <a:ext uri="{FF2B5EF4-FFF2-40B4-BE49-F238E27FC236}">
                <a16:creationId xmlns:a16="http://schemas.microsoft.com/office/drawing/2014/main" id="{D3F7C6ED-F9A0-4CA3-ABF6-5233A8201CED}"/>
              </a:ext>
            </a:extLst>
          </p:cNvPr>
          <p:cNvSpPr/>
          <p:nvPr/>
        </p:nvSpPr>
        <p:spPr>
          <a:xfrm>
            <a:off x="8445543" y="3627618"/>
            <a:ext cx="1129578" cy="10557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512 channels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38" name="Rectangle 37">
            <a:extLst>
              <a:ext uri="{FF2B5EF4-FFF2-40B4-BE49-F238E27FC236}">
                <a16:creationId xmlns:a16="http://schemas.microsoft.com/office/drawing/2014/main" id="{5CCA3C07-B919-4A40-80EA-AF957C00F5B5}"/>
              </a:ext>
            </a:extLst>
          </p:cNvPr>
          <p:cNvSpPr/>
          <p:nvPr/>
        </p:nvSpPr>
        <p:spPr>
          <a:xfrm>
            <a:off x="9540355" y="3627617"/>
            <a:ext cx="362819" cy="105576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MU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P</a:t>
            </a:r>
          </a:p>
        </p:txBody>
      </p:sp>
      <p:sp>
        <p:nvSpPr>
          <p:cNvPr id="39" name="Rectangle 38">
            <a:extLst>
              <a:ext uri="{FF2B5EF4-FFF2-40B4-BE49-F238E27FC236}">
                <a16:creationId xmlns:a16="http://schemas.microsoft.com/office/drawing/2014/main" id="{41BE6462-2006-4518-9413-63660280BBE3}"/>
              </a:ext>
            </a:extLst>
          </p:cNvPr>
          <p:cNvSpPr/>
          <p:nvPr/>
        </p:nvSpPr>
        <p:spPr>
          <a:xfrm>
            <a:off x="10226864" y="3739303"/>
            <a:ext cx="981727" cy="8073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 layers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512 channels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40" name="Rectangle 39">
            <a:extLst>
              <a:ext uri="{FF2B5EF4-FFF2-40B4-BE49-F238E27FC236}">
                <a16:creationId xmlns:a16="http://schemas.microsoft.com/office/drawing/2014/main" id="{F9490772-079E-4C2A-BB0B-9FAB68209376}"/>
              </a:ext>
            </a:extLst>
          </p:cNvPr>
          <p:cNvSpPr/>
          <p:nvPr/>
        </p:nvSpPr>
        <p:spPr>
          <a:xfrm>
            <a:off x="11215670" y="3728864"/>
            <a:ext cx="266569" cy="81540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Calibri" panose="020F0502020204030204"/>
              </a:rPr>
              <a:t>MU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prstClr val="white"/>
                </a:solidFill>
                <a:latin typeface="Calibri" panose="020F0502020204030204"/>
              </a:rPr>
              <a:t>P</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7E9CF1FF-65A7-478E-BA28-19222BD31518}"/>
              </a:ext>
            </a:extLst>
          </p:cNvPr>
          <p:cNvCxnSpPr/>
          <p:nvPr/>
        </p:nvCxnSpPr>
        <p:spPr>
          <a:xfrm>
            <a:off x="11480800" y="2106781"/>
            <a:ext cx="513080" cy="0"/>
          </a:xfrm>
          <a:prstGeom prst="straightConnector1">
            <a:avLst/>
          </a:prstGeom>
          <a:ln>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9C4A8AF-0094-43C2-A349-63B686BEEE9D}"/>
              </a:ext>
            </a:extLst>
          </p:cNvPr>
          <p:cNvCxnSpPr>
            <a:cxnSpLocks/>
          </p:cNvCxnSpPr>
          <p:nvPr/>
        </p:nvCxnSpPr>
        <p:spPr>
          <a:xfrm>
            <a:off x="11472079" y="4004063"/>
            <a:ext cx="542121" cy="6233"/>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16AFBD-B3C0-4C08-A24C-47DC6B489A70}"/>
              </a:ext>
            </a:extLst>
          </p:cNvPr>
          <p:cNvCxnSpPr>
            <a:cxnSpLocks/>
          </p:cNvCxnSpPr>
          <p:nvPr/>
        </p:nvCxnSpPr>
        <p:spPr>
          <a:xfrm>
            <a:off x="11985159" y="2109962"/>
            <a:ext cx="1" cy="1900334"/>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73D1E7A-279D-4274-86F0-D994311E2A10}"/>
              </a:ext>
            </a:extLst>
          </p:cNvPr>
          <p:cNvSpPr/>
          <p:nvPr/>
        </p:nvSpPr>
        <p:spPr>
          <a:xfrm>
            <a:off x="1956533" y="1470828"/>
            <a:ext cx="896595" cy="152276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a:t>
            </a:r>
          </a:p>
          <a:p>
            <a:pPr algn="ctr"/>
            <a:r>
              <a:rPr lang="en-US" dirty="0"/>
              <a:t>sample</a:t>
            </a:r>
          </a:p>
        </p:txBody>
      </p:sp>
      <p:sp>
        <p:nvSpPr>
          <p:cNvPr id="51" name="Rectangle 50">
            <a:extLst>
              <a:ext uri="{FF2B5EF4-FFF2-40B4-BE49-F238E27FC236}">
                <a16:creationId xmlns:a16="http://schemas.microsoft.com/office/drawing/2014/main" id="{F53AF895-2734-4F37-B603-A73007D30CF2}"/>
              </a:ext>
            </a:extLst>
          </p:cNvPr>
          <p:cNvSpPr/>
          <p:nvPr/>
        </p:nvSpPr>
        <p:spPr>
          <a:xfrm>
            <a:off x="1793973" y="3379112"/>
            <a:ext cx="896595" cy="152276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a:t>
            </a:r>
          </a:p>
          <a:p>
            <a:pPr algn="ctr"/>
            <a:r>
              <a:rPr lang="en-US" dirty="0"/>
              <a:t>sample</a:t>
            </a:r>
          </a:p>
        </p:txBody>
      </p:sp>
      <p:sp>
        <p:nvSpPr>
          <p:cNvPr id="53" name="Rectangle 52">
            <a:extLst>
              <a:ext uri="{FF2B5EF4-FFF2-40B4-BE49-F238E27FC236}">
                <a16:creationId xmlns:a16="http://schemas.microsoft.com/office/drawing/2014/main" id="{085E7E6C-C86D-4500-90FE-470C086C0F86}"/>
              </a:ext>
            </a:extLst>
          </p:cNvPr>
          <p:cNvSpPr/>
          <p:nvPr/>
        </p:nvSpPr>
        <p:spPr>
          <a:xfrm>
            <a:off x="603731" y="3379112"/>
            <a:ext cx="896595" cy="152276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a:t>
            </a:r>
          </a:p>
          <a:p>
            <a:pPr algn="ctr"/>
            <a:r>
              <a:rPr lang="en-US" dirty="0"/>
              <a:t>max</a:t>
            </a:r>
          </a:p>
        </p:txBody>
      </p:sp>
      <p:cxnSp>
        <p:nvCxnSpPr>
          <p:cNvPr id="54" name="Straight Arrow Connector 53">
            <a:extLst>
              <a:ext uri="{FF2B5EF4-FFF2-40B4-BE49-F238E27FC236}">
                <a16:creationId xmlns:a16="http://schemas.microsoft.com/office/drawing/2014/main" id="{909567E0-CD79-4323-94FA-D879DF4384A8}"/>
              </a:ext>
            </a:extLst>
          </p:cNvPr>
          <p:cNvCxnSpPr>
            <a:cxnSpLocks/>
          </p:cNvCxnSpPr>
          <p:nvPr/>
        </p:nvCxnSpPr>
        <p:spPr>
          <a:xfrm>
            <a:off x="2705086" y="4211242"/>
            <a:ext cx="359108"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DAEAA19-1306-422F-9F89-3C1D635B6BD9}"/>
              </a:ext>
            </a:extLst>
          </p:cNvPr>
          <p:cNvCxnSpPr>
            <a:stCxn id="53" idx="2"/>
          </p:cNvCxnSpPr>
          <p:nvPr/>
        </p:nvCxnSpPr>
        <p:spPr>
          <a:xfrm flipH="1">
            <a:off x="1036320" y="4901877"/>
            <a:ext cx="15709" cy="950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FBC756F-C1B0-4860-90E1-8226094B8C25}"/>
              </a:ext>
            </a:extLst>
          </p:cNvPr>
          <p:cNvCxnSpPr/>
          <p:nvPr/>
        </p:nvCxnSpPr>
        <p:spPr>
          <a:xfrm>
            <a:off x="1046480" y="5862636"/>
            <a:ext cx="1175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21567CD-DCC7-4DEE-9F46-91E265D88D45}"/>
              </a:ext>
            </a:extLst>
          </p:cNvPr>
          <p:cNvCxnSpPr>
            <a:cxnSpLocks/>
          </p:cNvCxnSpPr>
          <p:nvPr/>
        </p:nvCxnSpPr>
        <p:spPr>
          <a:xfrm>
            <a:off x="4351296" y="2993593"/>
            <a:ext cx="984" cy="3828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8B3C07-1026-4C3F-AB0A-430E803C3EAA}"/>
              </a:ext>
            </a:extLst>
          </p:cNvPr>
          <p:cNvCxnSpPr>
            <a:cxnSpLocks/>
          </p:cNvCxnSpPr>
          <p:nvPr/>
        </p:nvCxnSpPr>
        <p:spPr>
          <a:xfrm>
            <a:off x="6149070" y="2943120"/>
            <a:ext cx="984" cy="5817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3C1E256-2BE9-45D2-94EC-A931DFB9414A}"/>
              </a:ext>
            </a:extLst>
          </p:cNvPr>
          <p:cNvCxnSpPr>
            <a:cxnSpLocks/>
          </p:cNvCxnSpPr>
          <p:nvPr/>
        </p:nvCxnSpPr>
        <p:spPr>
          <a:xfrm>
            <a:off x="7915127" y="2830677"/>
            <a:ext cx="984" cy="7401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E14A68B-8A83-4FF5-A303-09B1357ED000}"/>
              </a:ext>
            </a:extLst>
          </p:cNvPr>
          <p:cNvCxnSpPr>
            <a:stCxn id="19" idx="2"/>
            <a:endCxn id="38" idx="0"/>
          </p:cNvCxnSpPr>
          <p:nvPr/>
        </p:nvCxnSpPr>
        <p:spPr>
          <a:xfrm>
            <a:off x="9720781" y="2769707"/>
            <a:ext cx="984" cy="8579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5C3257C-C333-4275-AC13-0E1CB235DDAF}"/>
              </a:ext>
            </a:extLst>
          </p:cNvPr>
          <p:cNvCxnSpPr>
            <a:stCxn id="21" idx="2"/>
            <a:endCxn id="40" idx="0"/>
          </p:cNvCxnSpPr>
          <p:nvPr/>
        </p:nvCxnSpPr>
        <p:spPr>
          <a:xfrm>
            <a:off x="11347971" y="2630597"/>
            <a:ext cx="984" cy="10982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763AC361-0A98-467B-A744-7CB6B50AF819}"/>
              </a:ext>
            </a:extLst>
          </p:cNvPr>
          <p:cNvPicPr>
            <a:picLocks noChangeAspect="1"/>
          </p:cNvPicPr>
          <p:nvPr/>
        </p:nvPicPr>
        <p:blipFill>
          <a:blip r:embed="rId6"/>
          <a:stretch>
            <a:fillRect/>
          </a:stretch>
        </p:blipFill>
        <p:spPr>
          <a:xfrm>
            <a:off x="244788" y="350845"/>
            <a:ext cx="804970" cy="190266"/>
          </a:xfrm>
          <a:prstGeom prst="rect">
            <a:avLst/>
          </a:prstGeom>
        </p:spPr>
      </p:pic>
      <p:sp>
        <p:nvSpPr>
          <p:cNvPr id="3" name="Slide Number Placeholder 2">
            <a:extLst>
              <a:ext uri="{FF2B5EF4-FFF2-40B4-BE49-F238E27FC236}">
                <a16:creationId xmlns:a16="http://schemas.microsoft.com/office/drawing/2014/main" id="{E7605B63-D11B-4B1D-B1DB-1D6BEDD86CDA}"/>
              </a:ext>
            </a:extLst>
          </p:cNvPr>
          <p:cNvSpPr>
            <a:spLocks noGrp="1"/>
          </p:cNvSpPr>
          <p:nvPr>
            <p:ph type="sldNum" sz="quarter" idx="12"/>
          </p:nvPr>
        </p:nvSpPr>
        <p:spPr/>
        <p:txBody>
          <a:bodyPr/>
          <a:lstStyle/>
          <a:p>
            <a:fld id="{4854181D-6920-4594-9A5D-6CE56DC9F8B2}" type="slidenum">
              <a:rPr lang="en-US" smtClean="0"/>
              <a:t>9</a:t>
            </a:fld>
            <a:endParaRPr lang="en-US"/>
          </a:p>
        </p:txBody>
      </p:sp>
    </p:spTree>
    <p:extLst>
      <p:ext uri="{BB962C8B-B14F-4D97-AF65-F5344CB8AC3E}">
        <p14:creationId xmlns:p14="http://schemas.microsoft.com/office/powerpoint/2010/main" val="931969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6505</TotalTime>
  <Words>2671</Words>
  <Application>Microsoft Office PowerPoint</Application>
  <PresentationFormat>Widescreen</PresentationFormat>
  <Paragraphs>587</Paragraphs>
  <Slides>30</Slides>
  <Notes>30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Arial</vt:lpstr>
      <vt:lpstr>Avenir Next LT Pro</vt:lpstr>
      <vt:lpstr>Calibri</vt:lpstr>
      <vt:lpstr>Calibri Light</vt:lpstr>
      <vt:lpstr>charter</vt:lpstr>
      <vt:lpstr>Lucida Grande</vt:lpstr>
      <vt:lpstr>Optimistic Display</vt:lpstr>
      <vt:lpstr>Roboto</vt:lpstr>
      <vt:lpstr>Segoe UI</vt:lpstr>
      <vt:lpstr>Segoe UI Light</vt:lpstr>
      <vt:lpstr>sohne</vt:lpstr>
      <vt:lpstr>Times New Roman</vt:lpstr>
      <vt:lpstr>Office Theme</vt:lpstr>
      <vt:lpstr>Capstone</vt:lpstr>
      <vt:lpstr>Overlapping Objects</vt:lpstr>
      <vt:lpstr>Opportunity</vt:lpstr>
      <vt:lpstr>Benefit</vt:lpstr>
      <vt:lpstr>Key Terms</vt:lpstr>
      <vt:lpstr>Segmentation</vt:lpstr>
      <vt:lpstr>Goals: Defining Success</vt:lpstr>
      <vt:lpstr>Dataset</vt:lpstr>
      <vt:lpstr>SegNet Architecture</vt:lpstr>
      <vt:lpstr>Holistic Nested Edge Detection</vt:lpstr>
      <vt:lpstr>Integrated Architecture: SegNet + HED</vt:lpstr>
      <vt:lpstr>Initial Results</vt:lpstr>
      <vt:lpstr>Initial Results</vt:lpstr>
      <vt:lpstr>New Metrics</vt:lpstr>
      <vt:lpstr>Initial Results</vt:lpstr>
      <vt:lpstr>Class Breakdown</vt:lpstr>
      <vt:lpstr>Synthetic Data</vt:lpstr>
      <vt:lpstr>Results</vt:lpstr>
      <vt:lpstr>Results</vt:lpstr>
      <vt:lpstr>Results</vt:lpstr>
      <vt:lpstr>Predictions</vt:lpstr>
      <vt:lpstr>Key decisions</vt:lpstr>
      <vt:lpstr>Problems</vt:lpstr>
      <vt:lpstr>Adjustments and Changes</vt:lpstr>
      <vt:lpstr>Next Steps</vt:lpstr>
      <vt:lpstr>Future Work</vt:lpstr>
      <vt:lpstr>Knowledge Gained</vt:lpstr>
      <vt:lpstr>Lessons Learned</vt:lpstr>
      <vt:lpstr>Master of Business Analytics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dc:title>
  <dc:creator>Kristina Mishra</dc:creator>
  <cp:lastModifiedBy>Kristina Mishra</cp:lastModifiedBy>
  <cp:revision>2</cp:revision>
  <dcterms:created xsi:type="dcterms:W3CDTF">2021-05-01T19:42:22Z</dcterms:created>
  <dcterms:modified xsi:type="dcterms:W3CDTF">2021-07-15T00:56:42Z</dcterms:modified>
</cp:coreProperties>
</file>